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sldIdLst>
    <p:sldId id="256" r:id="rId2"/>
    <p:sldId id="260" r:id="rId3"/>
    <p:sldId id="261" r:id="rId4"/>
    <p:sldId id="263" r:id="rId5"/>
    <p:sldId id="264" r:id="rId6"/>
    <p:sldId id="257" r:id="rId7"/>
    <p:sldId id="258" r:id="rId8"/>
    <p:sldId id="265" r:id="rId9"/>
    <p:sldId id="262" r:id="rId10"/>
    <p:sldId id="266" r:id="rId11"/>
    <p:sldId id="270" r:id="rId12"/>
    <p:sldId id="271" r:id="rId13"/>
    <p:sldId id="272" r:id="rId14"/>
    <p:sldId id="273" r:id="rId15"/>
    <p:sldId id="274" r:id="rId16"/>
    <p:sldId id="269" r:id="rId17"/>
    <p:sldId id="281" r:id="rId18"/>
    <p:sldId id="290" r:id="rId19"/>
    <p:sldId id="291" r:id="rId20"/>
    <p:sldId id="292" r:id="rId21"/>
    <p:sldId id="294" r:id="rId22"/>
    <p:sldId id="295" r:id="rId23"/>
    <p:sldId id="293" r:id="rId24"/>
    <p:sldId id="276" r:id="rId25"/>
    <p:sldId id="277" r:id="rId26"/>
    <p:sldId id="279" r:id="rId27"/>
    <p:sldId id="280" r:id="rId28"/>
    <p:sldId id="282" r:id="rId29"/>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7D2B46-CA72-4CA5-A2A3-50F3230E1D06}" v="6" dt="2026-09-21T14:02:03.5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94624" autoAdjust="0"/>
  </p:normalViewPr>
  <p:slideViewPr>
    <p:cSldViewPr>
      <p:cViewPr>
        <p:scale>
          <a:sx n="77" d="100"/>
          <a:sy n="77" d="100"/>
        </p:scale>
        <p:origin x="763"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ndy Kaczmarek" userId="2d030c7c70ed871b" providerId="LiveId" clId="{0946C5C5-DFBF-4A3E-B8B9-10FC77443DC9}"/>
    <pc:docChg chg="undo custSel addSld delSld modSld sldOrd">
      <pc:chgData name="Wendy Kaczmarek" userId="2d030c7c70ed871b" providerId="LiveId" clId="{0946C5C5-DFBF-4A3E-B8B9-10FC77443DC9}" dt="2026-09-22T00:35:33.106" v="521" actId="20577"/>
      <pc:docMkLst>
        <pc:docMk/>
      </pc:docMkLst>
      <pc:sldChg chg="addSp delSp modSp mod">
        <pc:chgData name="Wendy Kaczmarek" userId="2d030c7c70ed871b" providerId="LiveId" clId="{0946C5C5-DFBF-4A3E-B8B9-10FC77443DC9}" dt="2026-09-21T14:04:23.710" v="229"/>
        <pc:sldMkLst>
          <pc:docMk/>
          <pc:sldMk cId="0" sldId="262"/>
        </pc:sldMkLst>
        <pc:spChg chg="mod">
          <ac:chgData name="Wendy Kaczmarek" userId="2d030c7c70ed871b" providerId="LiveId" clId="{0946C5C5-DFBF-4A3E-B8B9-10FC77443DC9}" dt="2026-09-21T14:02:17.122" v="227" actId="20577"/>
          <ac:spMkLst>
            <pc:docMk/>
            <pc:sldMk cId="0" sldId="262"/>
            <ac:spMk id="2" creationId="{00000000-0000-0000-0000-000000000000}"/>
          </ac:spMkLst>
        </pc:spChg>
        <pc:spChg chg="add del mod">
          <ac:chgData name="Wendy Kaczmarek" userId="2d030c7c70ed871b" providerId="LiveId" clId="{0946C5C5-DFBF-4A3E-B8B9-10FC77443DC9}" dt="2026-09-21T14:04:23.710" v="229"/>
          <ac:spMkLst>
            <pc:docMk/>
            <pc:sldMk cId="0" sldId="262"/>
            <ac:spMk id="4" creationId="{77B96FFD-AC60-9515-568D-EB23283243B0}"/>
          </ac:spMkLst>
        </pc:spChg>
      </pc:sldChg>
      <pc:sldChg chg="add del">
        <pc:chgData name="Wendy Kaczmarek" userId="2d030c7c70ed871b" providerId="LiveId" clId="{0946C5C5-DFBF-4A3E-B8B9-10FC77443DC9}" dt="2026-09-21T14:06:32.661" v="248" actId="47"/>
        <pc:sldMkLst>
          <pc:docMk/>
          <pc:sldMk cId="0" sldId="276"/>
        </pc:sldMkLst>
      </pc:sldChg>
      <pc:sldChg chg="add del">
        <pc:chgData name="Wendy Kaczmarek" userId="2d030c7c70ed871b" providerId="LiveId" clId="{0946C5C5-DFBF-4A3E-B8B9-10FC77443DC9}" dt="2026-09-21T14:06:31.461" v="247" actId="47"/>
        <pc:sldMkLst>
          <pc:docMk/>
          <pc:sldMk cId="0" sldId="277"/>
        </pc:sldMkLst>
      </pc:sldChg>
      <pc:sldChg chg="add del">
        <pc:chgData name="Wendy Kaczmarek" userId="2d030c7c70ed871b" providerId="LiveId" clId="{0946C5C5-DFBF-4A3E-B8B9-10FC77443DC9}" dt="2026-09-21T14:06:30.199" v="246" actId="47"/>
        <pc:sldMkLst>
          <pc:docMk/>
          <pc:sldMk cId="0" sldId="279"/>
        </pc:sldMkLst>
      </pc:sldChg>
      <pc:sldChg chg="addSp new del mod">
        <pc:chgData name="Wendy Kaczmarek" userId="2d030c7c70ed871b" providerId="LiveId" clId="{0946C5C5-DFBF-4A3E-B8B9-10FC77443DC9}" dt="2026-09-21T13:57:04.814" v="17" actId="47"/>
        <pc:sldMkLst>
          <pc:docMk/>
          <pc:sldMk cId="2917097348" sldId="283"/>
        </pc:sldMkLst>
        <pc:picChg chg="add">
          <ac:chgData name="Wendy Kaczmarek" userId="2d030c7c70ed871b" providerId="LiveId" clId="{0946C5C5-DFBF-4A3E-B8B9-10FC77443DC9}" dt="2026-09-21T13:56:03.899" v="6" actId="22"/>
          <ac:picMkLst>
            <pc:docMk/>
            <pc:sldMk cId="2917097348" sldId="283"/>
            <ac:picMk id="5" creationId="{DD8A6C37-4182-A20E-6215-C54141FE39C2}"/>
          </ac:picMkLst>
        </pc:picChg>
      </pc:sldChg>
      <pc:sldChg chg="new del">
        <pc:chgData name="Wendy Kaczmarek" userId="2d030c7c70ed871b" providerId="LiveId" clId="{0946C5C5-DFBF-4A3E-B8B9-10FC77443DC9}" dt="2026-09-21T14:06:45.745" v="252" actId="47"/>
        <pc:sldMkLst>
          <pc:docMk/>
          <pc:sldMk cId="1609320760" sldId="284"/>
        </pc:sldMkLst>
      </pc:sldChg>
      <pc:sldChg chg="new add del">
        <pc:chgData name="Wendy Kaczmarek" userId="2d030c7c70ed871b" providerId="LiveId" clId="{0946C5C5-DFBF-4A3E-B8B9-10FC77443DC9}" dt="2026-09-21T14:06:49.785" v="253" actId="47"/>
        <pc:sldMkLst>
          <pc:docMk/>
          <pc:sldMk cId="3664988820" sldId="285"/>
        </pc:sldMkLst>
      </pc:sldChg>
      <pc:sldChg chg="new del">
        <pc:chgData name="Wendy Kaczmarek" userId="2d030c7c70ed871b" providerId="LiveId" clId="{0946C5C5-DFBF-4A3E-B8B9-10FC77443DC9}" dt="2026-09-21T14:06:37.617" v="250" actId="47"/>
        <pc:sldMkLst>
          <pc:docMk/>
          <pc:sldMk cId="2296651261" sldId="286"/>
        </pc:sldMkLst>
      </pc:sldChg>
      <pc:sldChg chg="new del">
        <pc:chgData name="Wendy Kaczmarek" userId="2d030c7c70ed871b" providerId="LiveId" clId="{0946C5C5-DFBF-4A3E-B8B9-10FC77443DC9}" dt="2026-09-21T14:06:42.338" v="251" actId="47"/>
        <pc:sldMkLst>
          <pc:docMk/>
          <pc:sldMk cId="3712014720" sldId="287"/>
        </pc:sldMkLst>
      </pc:sldChg>
      <pc:sldChg chg="add del">
        <pc:chgData name="Wendy Kaczmarek" userId="2d030c7c70ed871b" providerId="LiveId" clId="{0946C5C5-DFBF-4A3E-B8B9-10FC77443DC9}" dt="2026-09-21T14:06:11.978" v="241" actId="47"/>
        <pc:sldMkLst>
          <pc:docMk/>
          <pc:sldMk cId="3975086058" sldId="288"/>
        </pc:sldMkLst>
      </pc:sldChg>
      <pc:sldChg chg="add del">
        <pc:chgData name="Wendy Kaczmarek" userId="2d030c7c70ed871b" providerId="LiveId" clId="{0946C5C5-DFBF-4A3E-B8B9-10FC77443DC9}" dt="2026-09-22T00:21:52.689" v="260" actId="47"/>
        <pc:sldMkLst>
          <pc:docMk/>
          <pc:sldMk cId="1644955454" sldId="289"/>
        </pc:sldMkLst>
      </pc:sldChg>
      <pc:sldChg chg="add del ord">
        <pc:chgData name="Wendy Kaczmarek" userId="2d030c7c70ed871b" providerId="LiveId" clId="{0946C5C5-DFBF-4A3E-B8B9-10FC77443DC9}" dt="2026-09-21T13:56:34.009" v="11" actId="47"/>
        <pc:sldMkLst>
          <pc:docMk/>
          <pc:sldMk cId="450970665" sldId="290"/>
        </pc:sldMkLst>
      </pc:sldChg>
      <pc:sldChg chg="addSp delSp modSp add mod ord">
        <pc:chgData name="Wendy Kaczmarek" userId="2d030c7c70ed871b" providerId="LiveId" clId="{0946C5C5-DFBF-4A3E-B8B9-10FC77443DC9}" dt="2026-09-22T00:35:33.106" v="521" actId="20577"/>
        <pc:sldMkLst>
          <pc:docMk/>
          <pc:sldMk cId="3502687746" sldId="290"/>
        </pc:sldMkLst>
        <pc:spChg chg="mod">
          <ac:chgData name="Wendy Kaczmarek" userId="2d030c7c70ed871b" providerId="LiveId" clId="{0946C5C5-DFBF-4A3E-B8B9-10FC77443DC9}" dt="2026-09-21T14:01:44.499" v="212" actId="20577"/>
          <ac:spMkLst>
            <pc:docMk/>
            <pc:sldMk cId="3502687746" sldId="290"/>
            <ac:spMk id="2" creationId="{5B2FAD54-8DF2-34A2-D688-5231B0C41801}"/>
          </ac:spMkLst>
        </pc:spChg>
        <pc:spChg chg="add del mod">
          <ac:chgData name="Wendy Kaczmarek" userId="2d030c7c70ed871b" providerId="LiveId" clId="{0946C5C5-DFBF-4A3E-B8B9-10FC77443DC9}" dt="2026-09-21T14:01:46.539" v="214"/>
          <ac:spMkLst>
            <pc:docMk/>
            <pc:sldMk cId="3502687746" sldId="290"/>
            <ac:spMk id="4" creationId="{9D672CAE-242A-7C87-821F-142A959DAEF7}"/>
          </ac:spMkLst>
        </pc:spChg>
        <pc:graphicFrameChg chg="mod modGraphic">
          <ac:chgData name="Wendy Kaczmarek" userId="2d030c7c70ed871b" providerId="LiveId" clId="{0946C5C5-DFBF-4A3E-B8B9-10FC77443DC9}" dt="2026-09-22T00:35:33.106" v="521" actId="20577"/>
          <ac:graphicFrameMkLst>
            <pc:docMk/>
            <pc:sldMk cId="3502687746" sldId="290"/>
            <ac:graphicFrameMk id="5" creationId="{9F5B1097-DBEB-83A8-6C6B-F0CCE615FB67}"/>
          </ac:graphicFrameMkLst>
        </pc:graphicFrameChg>
      </pc:sldChg>
      <pc:sldChg chg="add ord">
        <pc:chgData name="Wendy Kaczmarek" userId="2d030c7c70ed871b" providerId="LiveId" clId="{0946C5C5-DFBF-4A3E-B8B9-10FC77443DC9}" dt="2026-09-21T14:04:40.223" v="232"/>
        <pc:sldMkLst>
          <pc:docMk/>
          <pc:sldMk cId="157224085" sldId="291"/>
        </pc:sldMkLst>
      </pc:sldChg>
      <pc:sldChg chg="add ord">
        <pc:chgData name="Wendy Kaczmarek" userId="2d030c7c70ed871b" providerId="LiveId" clId="{0946C5C5-DFBF-4A3E-B8B9-10FC77443DC9}" dt="2026-09-21T14:05:16.417" v="235"/>
        <pc:sldMkLst>
          <pc:docMk/>
          <pc:sldMk cId="509078107" sldId="292"/>
        </pc:sldMkLst>
      </pc:sldChg>
      <pc:sldChg chg="add ord">
        <pc:chgData name="Wendy Kaczmarek" userId="2d030c7c70ed871b" providerId="LiveId" clId="{0946C5C5-DFBF-4A3E-B8B9-10FC77443DC9}" dt="2026-09-21T14:06:06.908" v="240"/>
        <pc:sldMkLst>
          <pc:docMk/>
          <pc:sldMk cId="190324812" sldId="293"/>
        </pc:sldMkLst>
      </pc:sldChg>
      <pc:sldChg chg="add del">
        <pc:chgData name="Wendy Kaczmarek" userId="2d030c7c70ed871b" providerId="LiveId" clId="{0946C5C5-DFBF-4A3E-B8B9-10FC77443DC9}" dt="2026-09-21T14:05:41.063" v="237" actId="47"/>
        <pc:sldMkLst>
          <pc:docMk/>
          <pc:sldMk cId="701714160" sldId="293"/>
        </pc:sldMkLst>
      </pc:sldChg>
      <pc:sldChg chg="addSp delSp modSp add mod ord">
        <pc:chgData name="Wendy Kaczmarek" userId="2d030c7c70ed871b" providerId="LiveId" clId="{0946C5C5-DFBF-4A3E-B8B9-10FC77443DC9}" dt="2026-09-22T00:32:19.402" v="473" actId="1076"/>
        <pc:sldMkLst>
          <pc:docMk/>
          <pc:sldMk cId="94117216" sldId="294"/>
        </pc:sldMkLst>
        <pc:spChg chg="mod">
          <ac:chgData name="Wendy Kaczmarek" userId="2d030c7c70ed871b" providerId="LiveId" clId="{0946C5C5-DFBF-4A3E-B8B9-10FC77443DC9}" dt="2026-09-22T00:32:08.245" v="471" actId="14100"/>
          <ac:spMkLst>
            <pc:docMk/>
            <pc:sldMk cId="94117216" sldId="294"/>
            <ac:spMk id="2" creationId="{670600E2-93DE-45DC-AA8D-FAD0B463A001}"/>
          </ac:spMkLst>
        </pc:spChg>
        <pc:picChg chg="add mod">
          <ac:chgData name="Wendy Kaczmarek" userId="2d030c7c70ed871b" providerId="LiveId" clId="{0946C5C5-DFBF-4A3E-B8B9-10FC77443DC9}" dt="2026-09-22T00:32:19.402" v="473" actId="1076"/>
          <ac:picMkLst>
            <pc:docMk/>
            <pc:sldMk cId="94117216" sldId="294"/>
            <ac:picMk id="4" creationId="{624EF344-A603-80D8-BB32-60513AD1FBFA}"/>
          </ac:picMkLst>
        </pc:picChg>
        <pc:picChg chg="del">
          <ac:chgData name="Wendy Kaczmarek" userId="2d030c7c70ed871b" providerId="LiveId" clId="{0946C5C5-DFBF-4A3E-B8B9-10FC77443DC9}" dt="2026-09-22T00:23:21.182" v="263" actId="478"/>
          <ac:picMkLst>
            <pc:docMk/>
            <pc:sldMk cId="94117216" sldId="294"/>
            <ac:picMk id="11" creationId="{BDE75D05-A29C-FD8D-EBBB-643BA52FAB3E}"/>
          </ac:picMkLst>
        </pc:picChg>
      </pc:sldChg>
      <pc:sldChg chg="addSp delSp modSp add mod ord">
        <pc:chgData name="Wendy Kaczmarek" userId="2d030c7c70ed871b" providerId="LiveId" clId="{0946C5C5-DFBF-4A3E-B8B9-10FC77443DC9}" dt="2026-09-22T00:28:10.022" v="354" actId="1076"/>
        <pc:sldMkLst>
          <pc:docMk/>
          <pc:sldMk cId="4119872066" sldId="295"/>
        </pc:sldMkLst>
        <pc:spChg chg="mod">
          <ac:chgData name="Wendy Kaczmarek" userId="2d030c7c70ed871b" providerId="LiveId" clId="{0946C5C5-DFBF-4A3E-B8B9-10FC77443DC9}" dt="2026-09-22T00:28:00.009" v="352" actId="14100"/>
          <ac:spMkLst>
            <pc:docMk/>
            <pc:sldMk cId="4119872066" sldId="295"/>
            <ac:spMk id="2" creationId="{6C87DF73-B318-92E4-714E-43B3E0AD1A1B}"/>
          </ac:spMkLst>
        </pc:spChg>
        <pc:spChg chg="add del mod">
          <ac:chgData name="Wendy Kaczmarek" userId="2d030c7c70ed871b" providerId="LiveId" clId="{0946C5C5-DFBF-4A3E-B8B9-10FC77443DC9}" dt="2026-09-22T00:22:28.952" v="262" actId="931"/>
          <ac:spMkLst>
            <pc:docMk/>
            <pc:sldMk cId="4119872066" sldId="295"/>
            <ac:spMk id="4" creationId="{D88F0751-D7F9-516C-37D6-9C83FE016B84}"/>
          </ac:spMkLst>
        </pc:spChg>
        <pc:spChg chg="add del mod">
          <ac:chgData name="Wendy Kaczmarek" userId="2d030c7c70ed871b" providerId="LiveId" clId="{0946C5C5-DFBF-4A3E-B8B9-10FC77443DC9}" dt="2026-09-22T00:25:01.215" v="268" actId="931"/>
          <ac:spMkLst>
            <pc:docMk/>
            <pc:sldMk cId="4119872066" sldId="295"/>
            <ac:spMk id="9" creationId="{8DBFCD43-4FFC-0F1C-9C20-DDF041847F84}"/>
          </ac:spMkLst>
        </pc:spChg>
        <pc:picChg chg="add del mod ord">
          <ac:chgData name="Wendy Kaczmarek" userId="2d030c7c70ed871b" providerId="LiveId" clId="{0946C5C5-DFBF-4A3E-B8B9-10FC77443DC9}" dt="2026-09-22T00:24:49.504" v="267" actId="478"/>
          <ac:picMkLst>
            <pc:docMk/>
            <pc:sldMk cId="4119872066" sldId="295"/>
            <ac:picMk id="6" creationId="{575AEBC1-DEB5-1364-F0C8-AE79E916C3FB}"/>
          </ac:picMkLst>
        </pc:picChg>
        <pc:picChg chg="del">
          <ac:chgData name="Wendy Kaczmarek" userId="2d030c7c70ed871b" providerId="LiveId" clId="{0946C5C5-DFBF-4A3E-B8B9-10FC77443DC9}" dt="2026-09-22T00:22:07.786" v="261" actId="478"/>
          <ac:picMkLst>
            <pc:docMk/>
            <pc:sldMk cId="4119872066" sldId="295"/>
            <ac:picMk id="7" creationId="{5604DEF9-A9F3-DB81-61B0-321097DB314B}"/>
          </ac:picMkLst>
        </pc:picChg>
        <pc:picChg chg="add mod ord">
          <ac:chgData name="Wendy Kaczmarek" userId="2d030c7c70ed871b" providerId="LiveId" clId="{0946C5C5-DFBF-4A3E-B8B9-10FC77443DC9}" dt="2026-09-22T00:28:10.022" v="354" actId="1076"/>
          <ac:picMkLst>
            <pc:docMk/>
            <pc:sldMk cId="4119872066" sldId="295"/>
            <ac:picMk id="11" creationId="{7135DAEB-5FE1-1E2A-5441-F6499607CAFD}"/>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5143499" y="964075"/>
            <a:ext cx="3490723"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143500" y="4822842"/>
            <a:ext cx="3154680" cy="1380744"/>
          </a:xfrm>
        </p:spPr>
        <p:txBody>
          <a:bodyPr anchor="t" anchorCtr="0">
            <a:normAutofit/>
          </a:bodyPr>
          <a:lstStyle>
            <a:lvl1pPr marL="0" indent="0" algn="l">
              <a:buNone/>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dirty="0"/>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630936" y="964074"/>
            <a:ext cx="405246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7481150" y="4732736"/>
            <a:ext cx="2706690" cy="273844"/>
          </a:xfrm>
        </p:spPr>
        <p:txBody>
          <a:bodyPr/>
          <a:lstStyle/>
          <a:p>
            <a:fld id="{2FB517F3-868B-485F-A4A8-5D5F65D5632A}" type="datetimeFigureOut">
              <a:rPr lang="en-US" smtClean="0"/>
              <a:pPr/>
              <a:t>9/13/2026</a:t>
            </a:fld>
            <a:endParaRPr lang="en-US" dirty="0"/>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181744357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548640" y="365760"/>
            <a:ext cx="8055864" cy="113225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48640" y="1658679"/>
            <a:ext cx="8085582" cy="4925000"/>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456219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5218032"/>
            <a:ext cx="8229600" cy="786384"/>
          </a:xfrm>
        </p:spPr>
        <p:txBody>
          <a:bodyPr anchor="b">
            <a:normAutofit/>
          </a:bodyPr>
          <a:lstStyle>
            <a:lvl1pPr algn="ctr">
              <a:defRPr sz="33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0" y="5972630"/>
            <a:ext cx="8229600" cy="480373"/>
          </a:xfrm>
        </p:spPr>
        <p:txBody>
          <a:bodyPr anchor="t">
            <a:normAutofit/>
          </a:bodyPr>
          <a:lstStyle>
            <a:lvl1pPr marL="0" indent="0" algn="ctr">
              <a:buNone/>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1" y="1"/>
            <a:ext cx="9143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485020" y="5832832"/>
            <a:ext cx="1503444" cy="273844"/>
          </a:xfrm>
        </p:spPr>
        <p:txBody>
          <a:bodyPr/>
          <a:lstStyle/>
          <a:p>
            <a:endParaRPr lang="en-US" dirty="0"/>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2FB517F3-868B-485F-A4A8-5D5F65D5632A}" type="datetimeFigureOut">
              <a:rPr lang="en-US" smtClean="0"/>
              <a:pPr/>
              <a:t>9/13/2026</a:t>
            </a:fld>
            <a:endParaRPr lang="en-US" dirty="0"/>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3" y="4989940"/>
            <a:ext cx="91439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333608621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628651" y="2578609"/>
            <a:ext cx="5909501" cy="3592629"/>
          </a:xfrm>
        </p:spPr>
        <p:txBody>
          <a:bodyPr>
            <a:normAutofit/>
          </a:bodyPr>
          <a:lstStyle>
            <a:lvl1pPr>
              <a:defRPr sz="45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3" y="1714500"/>
            <a:ext cx="91439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dirty="0"/>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2990850" y="368301"/>
            <a:ext cx="5531644" cy="1014413"/>
          </a:xfrm>
        </p:spPr>
        <p:txBody>
          <a:bodyPr anchor="ctr">
            <a:normAutofit/>
          </a:bodyPr>
          <a:lstStyle>
            <a:lvl1pPr algn="r">
              <a:defRPr sz="15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7506670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628650" y="859537"/>
            <a:ext cx="7159752" cy="3675885"/>
          </a:xfrm>
        </p:spPr>
        <p:txBody>
          <a:bodyPr anchor="t">
            <a:normAutofit/>
          </a:bodyPr>
          <a:lstStyle>
            <a:lvl1pPr>
              <a:defRPr sz="45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3" y="5143500"/>
            <a:ext cx="91439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09056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964461" y="1296084"/>
            <a:ext cx="3264994"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2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4901292" y="1296084"/>
            <a:ext cx="3243834" cy="4265835"/>
          </a:xfrm>
        </p:spPr>
        <p:txBody>
          <a:bodyPr anchor="b" anchorCtr="0"/>
          <a:lstStyle>
            <a:lvl1pPr marL="0" indent="0">
              <a:buNone/>
              <a:defRPr>
                <a:solidFill>
                  <a:schemeClr val="tx1"/>
                </a:solidFill>
              </a:defRPr>
            </a:lvl1pPr>
            <a:lvl2pPr marL="171450" indent="0">
              <a:buNone/>
              <a:defRPr>
                <a:solidFill>
                  <a:schemeClr val="tx1"/>
                </a:solidFill>
              </a:defRPr>
            </a:lvl2pPr>
            <a:lvl3pPr marL="342900" indent="0">
              <a:buNone/>
              <a:defRPr>
                <a:solidFill>
                  <a:schemeClr val="tx1"/>
                </a:solidFill>
              </a:defRPr>
            </a:lvl3pPr>
            <a:lvl4pPr marL="514350" indent="0">
              <a:buNone/>
              <a:defRPr>
                <a:solidFill>
                  <a:schemeClr val="tx1"/>
                </a:solidFill>
              </a:defRPr>
            </a:lvl4pPr>
            <a:lvl5pPr marL="6858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3134530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795528" y="4608576"/>
            <a:ext cx="3127248" cy="1609344"/>
          </a:xfrm>
        </p:spPr>
        <p:txBody>
          <a:bodyPr anchor="t" anchorCtr="0">
            <a:noAutofit/>
          </a:bodyPr>
          <a:lstStyle>
            <a:lvl1pPr algn="ctr">
              <a:defRPr sz="33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942976" y="1097280"/>
            <a:ext cx="2832353"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2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5356098" y="841248"/>
            <a:ext cx="3161538"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4722815"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31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89788" y="2615184"/>
            <a:ext cx="2859786" cy="3557016"/>
          </a:xfrm>
        </p:spPr>
        <p:txBody>
          <a:bodyPr>
            <a:normAutofit/>
          </a:bodyPr>
          <a:lstStyle>
            <a:lvl1pPr>
              <a:defRPr sz="2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139804" y="841248"/>
            <a:ext cx="3717131" cy="3556000"/>
          </a:xfrm>
        </p:spPr>
        <p:txBody>
          <a:bodyPr/>
          <a:lstStyle>
            <a:lvl1pPr>
              <a:defRPr>
                <a:solidFill>
                  <a:schemeClr val="tx1"/>
                </a:solidFill>
              </a:defRPr>
            </a:lvl1pPr>
            <a:lvl2pPr>
              <a:defRPr sz="1050">
                <a:solidFill>
                  <a:schemeClr val="tx1"/>
                </a:solidFill>
              </a:defRPr>
            </a:lvl2pPr>
            <a:lvl3pPr>
              <a:defRPr sz="105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376215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2520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8640" y="841248"/>
            <a:ext cx="2249424" cy="5184648"/>
          </a:xfrm>
        </p:spPr>
        <p:txBody>
          <a:bodyPr anchor="t" anchorCtr="0">
            <a:normAutofit/>
          </a:bodyPr>
          <a:lstStyle>
            <a:lvl1pPr>
              <a:defRPr sz="2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3500194" y="841248"/>
            <a:ext cx="4695116" cy="5184648"/>
          </a:xfrm>
        </p:spPr>
        <p:txBody>
          <a:bodyPr/>
          <a:lstStyle>
            <a:lvl1pPr>
              <a:defRPr>
                <a:solidFill>
                  <a:schemeClr val="tx1"/>
                </a:solidFill>
              </a:defRPr>
            </a:lvl1pPr>
            <a:lvl2pPr>
              <a:defRPr sz="1050">
                <a:solidFill>
                  <a:schemeClr val="tx1"/>
                </a:solidFill>
              </a:defRPr>
            </a:lvl2pPr>
            <a:lvl3pPr>
              <a:defRPr sz="105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313665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7252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23364" y="990512"/>
            <a:ext cx="1924195" cy="1858941"/>
          </a:xfrm>
        </p:spPr>
        <p:txBody>
          <a:bodyPr anchor="b"/>
          <a:lstStyle>
            <a:lvl1pPr>
              <a:defRPr lang="en-US" sz="24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1" y="0"/>
            <a:ext cx="6244742"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624204" y="3011335"/>
            <a:ext cx="1919983" cy="2656250"/>
          </a:xfrm>
        </p:spPr>
        <p:txBody>
          <a:bodyPr vert="horz" lIns="91440" tIns="45720" rIns="91440" bIns="45720" rtlCol="0">
            <a:normAutofit/>
          </a:bodyPr>
          <a:lstStyle>
            <a:lvl1pPr marL="0" indent="0">
              <a:buNone/>
              <a:defRPr lang="en-US" dirty="0"/>
            </a:lvl1pPr>
            <a:lvl2pPr marL="171450" indent="0">
              <a:buNone/>
              <a:defRPr lang="en-US" sz="1050" dirty="0"/>
            </a:lvl2pPr>
            <a:lvl3pPr marL="342900" indent="0">
              <a:buNone/>
              <a:defRPr lang="en-US" sz="1050" dirty="0"/>
            </a:lvl3pPr>
            <a:lvl4pPr marL="514350" indent="0">
              <a:buNone/>
              <a:defRPr lang="en-US" sz="1050" dirty="0"/>
            </a:lvl4pPr>
            <a:lvl5pPr marL="6858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7347733" y="1638599"/>
            <a:ext cx="2973522" cy="273844"/>
          </a:xfrm>
        </p:spPr>
        <p:txBody>
          <a:bodyPr/>
          <a:lstStyle>
            <a:lvl1pPr algn="l">
              <a:defRPr>
                <a:solidFill>
                  <a:schemeClr val="tx1"/>
                </a:solidFill>
              </a:defRPr>
            </a:lvl1pPr>
          </a:lstStyle>
          <a:p>
            <a:endParaRPr lang="en-US" dirty="0"/>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7481150" y="4732736"/>
            <a:ext cx="2706690" cy="273844"/>
          </a:xfrm>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8634222" y="6356351"/>
            <a:ext cx="430965" cy="365125"/>
          </a:xfrm>
        </p:spPr>
        <p:txBody>
          <a:bodyPr/>
          <a:lstStyle>
            <a:lvl1pPr>
              <a:defRPr>
                <a:solidFill>
                  <a:schemeClr val="tx1"/>
                </a:solidFill>
              </a:defRPr>
            </a:lvl1pPr>
          </a:lstStyle>
          <a:p>
            <a:fld id="{8545CCB9-A943-4F24-8122-B1273D1378F6}" type="slidenum">
              <a:rPr lang="en-US" smtClean="0"/>
              <a:pPr/>
              <a:t>‹#›</a:t>
            </a:fld>
            <a:endParaRPr lang="en-US" dirty="0"/>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6240428"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7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977640" y="548640"/>
            <a:ext cx="4569919" cy="1143000"/>
          </a:xfrm>
        </p:spPr>
        <p:txBody>
          <a:bodyPr anchor="b">
            <a:noAutofit/>
          </a:bodyPr>
          <a:lstStyle>
            <a:lvl1pPr>
              <a:defRPr sz="24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3595414"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3977640" y="1828800"/>
            <a:ext cx="4553712"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359786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7481150" y="4732736"/>
            <a:ext cx="2706690" cy="273844"/>
          </a:xfrm>
        </p:spPr>
        <p:txBody>
          <a:bodyPr/>
          <a:lstStyle/>
          <a:p>
            <a:fld id="{2FB517F3-868B-485F-A4A8-5D5F65D5632A}" type="datetimeFigureOut">
              <a:rPr lang="en-US" smtClean="0"/>
              <a:pPr/>
              <a:t>9/13/2026</a:t>
            </a:fld>
            <a:endParaRPr lang="en-US" dirty="0"/>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7347734" y="1638598"/>
            <a:ext cx="2973522" cy="273844"/>
          </a:xfrm>
        </p:spPr>
        <p:txBody>
          <a:bodyPr/>
          <a:lstStyle/>
          <a:p>
            <a:endParaRPr lang="en-US" dirty="0"/>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197804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48640"/>
            <a:ext cx="4601718" cy="1143000"/>
          </a:xfrm>
        </p:spPr>
        <p:txBody>
          <a:bodyPr anchor="b">
            <a:noAutofit/>
          </a:bodyPr>
          <a:lstStyle>
            <a:lvl1pPr>
              <a:defRPr sz="24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48640" y="1828800"/>
            <a:ext cx="4601718"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550408" y="0"/>
            <a:ext cx="3593592"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55365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1086645" y="4732736"/>
            <a:ext cx="2706690" cy="273844"/>
          </a:xfrm>
        </p:spPr>
        <p:txBody>
          <a:bodyPr/>
          <a:lstStyle/>
          <a:p>
            <a:fld id="{2FB517F3-868B-485F-A4A8-5D5F65D5632A}" type="datetimeFigureOut">
              <a:rPr lang="en-US" smtClean="0"/>
              <a:pPr/>
              <a:t>9/13/2026</a:t>
            </a:fld>
            <a:endParaRPr lang="en-US" dirty="0"/>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220061" y="1638598"/>
            <a:ext cx="2973522" cy="273844"/>
          </a:xfrm>
        </p:spPr>
        <p:txBody>
          <a:bodyPr/>
          <a:lstStyle/>
          <a:p>
            <a:endParaRPr lang="en-US" dirty="0"/>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38338" y="6356351"/>
            <a:ext cx="430965" cy="365125"/>
          </a:xfrm>
        </p:spPr>
        <p:txBody>
          <a:body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2982168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320040"/>
            <a:ext cx="5143500" cy="932688"/>
          </a:xfrm>
        </p:spPr>
        <p:txBody>
          <a:bodyPr anchor="b">
            <a:noAutofit/>
          </a:bodyPr>
          <a:lstStyle>
            <a:lvl1pPr>
              <a:defRPr sz="24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48640" y="1380744"/>
            <a:ext cx="51435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68800" y="0"/>
            <a:ext cx="307520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605832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1086645" y="4732736"/>
            <a:ext cx="2706690" cy="273844"/>
          </a:xfrm>
        </p:spPr>
        <p:txBody>
          <a:bodyPr/>
          <a:lstStyle/>
          <a:p>
            <a:fld id="{2FB517F3-868B-485F-A4A8-5D5F65D5632A}" type="datetimeFigureOut">
              <a:rPr lang="en-US" smtClean="0"/>
              <a:pPr/>
              <a:t>9/13/2026</a:t>
            </a:fld>
            <a:endParaRPr lang="en-US" dirty="0"/>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220061" y="1638598"/>
            <a:ext cx="2973522" cy="273844"/>
          </a:xfrm>
        </p:spPr>
        <p:txBody>
          <a:bodyPr/>
          <a:lstStyle/>
          <a:p>
            <a:endParaRPr lang="en-US" dirty="0"/>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38338" y="6356351"/>
            <a:ext cx="430965" cy="365125"/>
          </a:xfrm>
        </p:spPr>
        <p:txBody>
          <a:body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753914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83414"/>
            <a:ext cx="3271266" cy="1262639"/>
          </a:xfrm>
        </p:spPr>
        <p:txBody>
          <a:bodyPr anchor="b">
            <a:noAutofit/>
          </a:bodyPr>
          <a:lstStyle>
            <a:lvl1pPr>
              <a:defRPr sz="24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48641" y="1979461"/>
            <a:ext cx="3270647"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309110" y="0"/>
            <a:ext cx="483489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4299095"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1086645" y="4732736"/>
            <a:ext cx="2706690" cy="273844"/>
          </a:xfrm>
        </p:spPr>
        <p:txBody>
          <a:bodyPr/>
          <a:lstStyle/>
          <a:p>
            <a:fld id="{2FB517F3-868B-485F-A4A8-5D5F65D5632A}" type="datetimeFigureOut">
              <a:rPr lang="en-US" smtClean="0"/>
              <a:pPr/>
              <a:t>9/13/2026</a:t>
            </a:fld>
            <a:endParaRPr lang="en-US" dirty="0"/>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220061" y="1638598"/>
            <a:ext cx="2973522" cy="273844"/>
          </a:xfrm>
        </p:spPr>
        <p:txBody>
          <a:bodyPr/>
          <a:lstStyle/>
          <a:p>
            <a:endParaRPr lang="en-US" dirty="0"/>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38338" y="6356351"/>
            <a:ext cx="430965" cy="365125"/>
          </a:xfrm>
        </p:spPr>
        <p:txBody>
          <a:body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1868883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320040"/>
            <a:ext cx="3429000" cy="932688"/>
          </a:xfrm>
        </p:spPr>
        <p:txBody>
          <a:bodyPr anchor="b"/>
          <a:lstStyle>
            <a:lvl1pPr>
              <a:defRPr sz="24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48640" y="1380744"/>
            <a:ext cx="3429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438291" y="0"/>
            <a:ext cx="470570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443379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1086645" y="4732736"/>
            <a:ext cx="2706690" cy="273844"/>
          </a:xfrm>
        </p:spPr>
        <p:txBody>
          <a:bodyPr/>
          <a:lstStyle/>
          <a:p>
            <a:fld id="{2FB517F3-868B-485F-A4A8-5D5F65D5632A}" type="datetimeFigureOut">
              <a:rPr lang="en-US" smtClean="0"/>
              <a:pPr/>
              <a:t>9/13/2026</a:t>
            </a:fld>
            <a:endParaRPr lang="en-US" dirty="0"/>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220061" y="1638598"/>
            <a:ext cx="2973522" cy="273844"/>
          </a:xfrm>
        </p:spPr>
        <p:txBody>
          <a:bodyPr/>
          <a:lstStyle/>
          <a:p>
            <a:endParaRPr lang="en-US" dirty="0"/>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38338" y="6356351"/>
            <a:ext cx="430965" cy="365125"/>
          </a:xfrm>
        </p:spPr>
        <p:txBody>
          <a:body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4056393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012268"/>
            <a:ext cx="2804922" cy="1390330"/>
          </a:xfrm>
        </p:spPr>
        <p:txBody>
          <a:bodyPr anchor="t">
            <a:normAutofit/>
          </a:bodyPr>
          <a:lstStyle>
            <a:lvl1pPr>
              <a:defRPr sz="24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9144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587902" y="5729950"/>
            <a:ext cx="1709209" cy="273844"/>
          </a:xfrm>
        </p:spPr>
        <p:txBody>
          <a:bodyPr/>
          <a:lstStyle/>
          <a:p>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634740" y="5012267"/>
            <a:ext cx="4800600" cy="1390330"/>
          </a:xfrm>
        </p:spPr>
        <p:txBody>
          <a:bodyPr>
            <a:noAutofit/>
          </a:bodyPr>
          <a:lstStyle>
            <a:lvl1pPr marL="0" indent="0">
              <a:buFont typeface="Arial" panose="020B0604020202020204" pitchFamily="34" charset="0"/>
              <a:buNone/>
              <a:defRPr sz="1350">
                <a:solidFill>
                  <a:schemeClr val="tx1"/>
                </a:solidFill>
              </a:defRPr>
            </a:lvl1pPr>
            <a:lvl2pPr marL="171450" indent="0">
              <a:buFont typeface="Arial" panose="020B0604020202020204" pitchFamily="34" charset="0"/>
              <a:buNone/>
              <a:defRPr sz="1200">
                <a:solidFill>
                  <a:schemeClr val="tx1"/>
                </a:solidFill>
              </a:defRPr>
            </a:lvl2pPr>
            <a:lvl3pPr marL="342900" indent="0">
              <a:buFont typeface="Arial" panose="020B0604020202020204" pitchFamily="34" charset="0"/>
              <a:buNone/>
              <a:defRPr sz="1050">
                <a:solidFill>
                  <a:schemeClr val="tx1"/>
                </a:solidFill>
              </a:defRPr>
            </a:lvl3pPr>
            <a:lvl4pPr marL="514350" indent="0">
              <a:buFont typeface="Arial" panose="020B0604020202020204" pitchFamily="34" charset="0"/>
              <a:buNone/>
              <a:defRPr sz="900">
                <a:solidFill>
                  <a:schemeClr val="tx1"/>
                </a:solidFill>
              </a:defRPr>
            </a:lvl4pPr>
            <a:lvl5pPr marL="685800" indent="0">
              <a:buFont typeface="Arial" panose="020B0604020202020204" pitchFamily="34" charset="0"/>
              <a:buNone/>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8229128" y="5480714"/>
            <a:ext cx="1210734" cy="273844"/>
          </a:xfrm>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91439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42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0061" y="4882896"/>
            <a:ext cx="2743202" cy="1453896"/>
          </a:xfrm>
        </p:spPr>
        <p:txBody>
          <a:bodyPr anchor="t">
            <a:normAutofit/>
          </a:bodyPr>
          <a:lstStyle>
            <a:lvl1pPr algn="ctr">
              <a:defRPr sz="24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548641" y="548643"/>
            <a:ext cx="2617631"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703320" y="549275"/>
            <a:ext cx="4920854"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3484588"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446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8623" y="559341"/>
            <a:ext cx="8066753"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220061" y="1638598"/>
            <a:ext cx="2973522" cy="273844"/>
          </a:xfrm>
        </p:spPr>
        <p:txBody>
          <a:bodyPr/>
          <a:lstStyle>
            <a:lvl1pPr>
              <a:defRPr>
                <a:solidFill>
                  <a:schemeClr val="tx1"/>
                </a:solidFill>
              </a:defRPr>
            </a:lvl1pPr>
          </a:lstStyle>
          <a:p>
            <a:endParaRPr lang="en-US" dirty="0"/>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1086646" y="4640587"/>
            <a:ext cx="2706690" cy="273844"/>
          </a:xfrm>
        </p:spPr>
        <p:txBody>
          <a:bodyPr/>
          <a:lstStyle>
            <a:lvl1pPr algn="l">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66427" y="6264202"/>
            <a:ext cx="430965" cy="365125"/>
          </a:xfrm>
        </p:spPr>
        <p:txBody>
          <a:bodyPr/>
          <a:lstStyle>
            <a:lvl1pPr>
              <a:defRPr>
                <a:solidFill>
                  <a:schemeClr val="tx1"/>
                </a:solidFill>
              </a:defRPr>
            </a:lvl1pPr>
          </a:lstStyle>
          <a:p>
            <a:fld id="{8545CCB9-A943-4F24-8122-B1273D1378F6}" type="slidenum">
              <a:rPr lang="en-US" smtClean="0"/>
              <a:pPr/>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33400" y="1713653"/>
            <a:ext cx="3290259"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4244196" y="1713654"/>
            <a:ext cx="4899803"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14313" lvl="0" indent="-214313"/>
            <a:r>
              <a:rPr lang="en-US"/>
              <a:t> </a:t>
            </a:r>
          </a:p>
        </p:txBody>
      </p:sp>
    </p:spTree>
    <p:extLst>
      <p:ext uri="{BB962C8B-B14F-4D97-AF65-F5344CB8AC3E}">
        <p14:creationId xmlns:p14="http://schemas.microsoft.com/office/powerpoint/2010/main" val="702753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1543050" y="4937761"/>
            <a:ext cx="5240653" cy="1353312"/>
          </a:xfrm>
        </p:spPr>
        <p:txBody>
          <a:bodyPr anchor="t">
            <a:normAutofit/>
          </a:bodyPr>
          <a:lstStyle>
            <a:lvl1pPr>
              <a:lnSpc>
                <a:spcPct val="110000"/>
              </a:lnSpc>
              <a:spcBef>
                <a:spcPts val="750"/>
              </a:spcBef>
              <a:defRPr sz="21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1543050" y="549022"/>
            <a:ext cx="7091363" cy="4333875"/>
          </a:xfrm>
        </p:spPr>
        <p:txBody>
          <a:bodyPr anchor="b">
            <a:normAutofit/>
          </a:bodyPr>
          <a:lstStyle>
            <a:lvl1pPr>
              <a:defRPr sz="174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0287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40856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459486" y="-1228126"/>
            <a:ext cx="798957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1968104" y="2268749"/>
            <a:ext cx="5207793" cy="3954255"/>
          </a:xfrm>
        </p:spPr>
        <p:txBody>
          <a:bodyPr anchor="ctr" anchorCtr="0">
            <a:noAutofit/>
          </a:bodyPr>
          <a:lstStyle>
            <a:lvl1pPr marL="0" indent="0" algn="ctr">
              <a:lnSpc>
                <a:spcPct val="110000"/>
              </a:lnSpc>
              <a:buNone/>
              <a:defRPr sz="3300" b="0" cap="all" baseline="0">
                <a:solidFill>
                  <a:schemeClr val="tx1"/>
                </a:solidFill>
              </a:defRPr>
            </a:lvl1pPr>
            <a:lvl2pPr marL="171450" indent="0" algn="ctr">
              <a:lnSpc>
                <a:spcPct val="110000"/>
              </a:lnSpc>
              <a:buNone/>
              <a:defRPr sz="3300" b="0" cap="all" baseline="0">
                <a:solidFill>
                  <a:schemeClr val="tx1"/>
                </a:solidFill>
              </a:defRPr>
            </a:lvl2pPr>
            <a:lvl3pPr marL="342900" indent="0" algn="ctr">
              <a:lnSpc>
                <a:spcPct val="110000"/>
              </a:lnSpc>
              <a:buNone/>
              <a:defRPr sz="3300" b="0" cap="all" baseline="0">
                <a:solidFill>
                  <a:schemeClr val="tx1"/>
                </a:solidFill>
              </a:defRPr>
            </a:lvl3pPr>
            <a:lvl4pPr marL="514350" indent="0" algn="ctr">
              <a:lnSpc>
                <a:spcPct val="110000"/>
              </a:lnSpc>
              <a:buNone/>
              <a:defRPr sz="3300" b="0" cap="all" baseline="0">
                <a:solidFill>
                  <a:schemeClr val="tx1"/>
                </a:solidFill>
              </a:defRPr>
            </a:lvl4pPr>
            <a:lvl5pPr marL="685800" indent="0" algn="ctr">
              <a:lnSpc>
                <a:spcPct val="110000"/>
              </a:lnSpc>
              <a:buNone/>
              <a:defRPr sz="33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1533205" y="-116541"/>
            <a:ext cx="6077590" cy="7883029"/>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chemeClr val="tx1"/>
              </a:solidFill>
            </a:endParaRPr>
          </a:p>
        </p:txBody>
      </p:sp>
    </p:spTree>
    <p:extLst>
      <p:ext uri="{BB962C8B-B14F-4D97-AF65-F5344CB8AC3E}">
        <p14:creationId xmlns:p14="http://schemas.microsoft.com/office/powerpoint/2010/main" val="456269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205126" y="5669280"/>
            <a:ext cx="4733748" cy="466344"/>
          </a:xfrm>
        </p:spPr>
        <p:txBody>
          <a:bodyPr anchor="ctr">
            <a:normAutofit/>
          </a:bodyPr>
          <a:lstStyle>
            <a:lvl1pPr algn="ctr">
              <a:lnSpc>
                <a:spcPct val="110000"/>
              </a:lnSpc>
              <a:spcBef>
                <a:spcPts val="750"/>
              </a:spcBef>
              <a:defRPr sz="135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1947851" y="1744578"/>
            <a:ext cx="5248298" cy="3507906"/>
          </a:xfrm>
        </p:spPr>
        <p:txBody>
          <a:bodyPr anchor="b">
            <a:normAutofit/>
          </a:bodyPr>
          <a:lstStyle>
            <a:lvl1pPr algn="ctr">
              <a:lnSpc>
                <a:spcPct val="100000"/>
              </a:lnSpc>
              <a:spcBef>
                <a:spcPts val="0"/>
              </a:spcBef>
              <a:defRPr sz="45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1287380" y="-368135"/>
            <a:ext cx="6569242" cy="7883029"/>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141987447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365760"/>
            <a:ext cx="8055864"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548878" y="2103439"/>
            <a:ext cx="38862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4713710" y="2103122"/>
            <a:ext cx="38862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2846963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548640" y="365760"/>
            <a:ext cx="8055864"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48641" y="2103120"/>
            <a:ext cx="3868340" cy="559834"/>
          </a:xfrm>
        </p:spPr>
        <p:txBody>
          <a:bodyPr anchor="b">
            <a:normAutofit/>
          </a:bodyPr>
          <a:lstStyle>
            <a:lvl1pPr marL="0" indent="0">
              <a:lnSpc>
                <a:spcPct val="90000"/>
              </a:lnSpc>
              <a:buNone/>
              <a:defRPr sz="1500" b="0" cap="all"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548879" y="2743201"/>
            <a:ext cx="3867890"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4732020" y="2103120"/>
            <a:ext cx="3887391" cy="559834"/>
          </a:xfrm>
        </p:spPr>
        <p:txBody>
          <a:bodyPr anchor="b">
            <a:normAutofit/>
          </a:bodyPr>
          <a:lstStyle>
            <a:lvl1pPr marL="0" indent="0">
              <a:lnSpc>
                <a:spcPct val="90000"/>
              </a:lnSpc>
              <a:buNone/>
              <a:defRPr sz="1500" b="0" cap="all"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4732021" y="2743201"/>
            <a:ext cx="3887391"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2907064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548640" y="365760"/>
            <a:ext cx="8055864"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9798485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4279998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0937" y="457200"/>
            <a:ext cx="5506730" cy="1133856"/>
          </a:xfrm>
          <a:noFill/>
        </p:spPr>
        <p:txBody>
          <a:bodyPr anchor="b">
            <a:noAutofit/>
          </a:bodyPr>
          <a:lstStyle>
            <a:lvl1pPr>
              <a:defRPr sz="45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30936" y="2624328"/>
            <a:ext cx="7818120" cy="3200400"/>
          </a:xfrm>
          <a:noFill/>
        </p:spPr>
        <p:txBody>
          <a:bodyPr/>
          <a:lstStyle>
            <a:lvl1pPr marL="0" indent="0">
              <a:buNone/>
              <a:defRPr>
                <a:solidFill>
                  <a:schemeClr val="tx1"/>
                </a:solidFill>
              </a:defRPr>
            </a:lvl1pPr>
            <a:lvl2pPr marL="171450" indent="0">
              <a:buNone/>
              <a:defRPr>
                <a:solidFill>
                  <a:schemeClr val="tx1"/>
                </a:solidFill>
              </a:defRPr>
            </a:lvl2pPr>
            <a:lvl3pPr marL="342900" indent="0">
              <a:buNone/>
              <a:defRPr>
                <a:solidFill>
                  <a:schemeClr val="tx1"/>
                </a:solidFill>
              </a:defRPr>
            </a:lvl3pPr>
            <a:lvl4pPr marL="514350" indent="0">
              <a:buNone/>
              <a:defRPr>
                <a:solidFill>
                  <a:schemeClr val="tx1"/>
                </a:solidFill>
              </a:defRPr>
            </a:lvl4pPr>
            <a:lvl5pPr marL="6858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7072698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548640" y="365760"/>
            <a:ext cx="8055864"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548640" y="2301837"/>
            <a:ext cx="8055863" cy="3921165"/>
          </a:xfrm>
          <a:noFill/>
        </p:spPr>
        <p:txBody>
          <a:bodyPr/>
          <a:lstStyle>
            <a:lvl1pPr marL="0" indent="0">
              <a:buNone/>
              <a:defRPr>
                <a:solidFill>
                  <a:schemeClr val="tx1"/>
                </a:solidFill>
              </a:defRPr>
            </a:lvl1pPr>
            <a:lvl2pPr marL="171450" indent="0">
              <a:buNone/>
              <a:defRPr>
                <a:solidFill>
                  <a:schemeClr val="tx1"/>
                </a:solidFill>
              </a:defRPr>
            </a:lvl2pPr>
            <a:lvl3pPr marL="342900" indent="0">
              <a:buNone/>
              <a:defRPr>
                <a:solidFill>
                  <a:schemeClr val="tx1"/>
                </a:solidFill>
              </a:defRPr>
            </a:lvl3pPr>
            <a:lvl4pPr marL="514350" indent="0">
              <a:buNone/>
              <a:defRPr>
                <a:solidFill>
                  <a:schemeClr val="tx1"/>
                </a:solidFill>
              </a:defRPr>
            </a:lvl4pPr>
            <a:lvl5pPr marL="6858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217153850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9486" y="1143001"/>
            <a:ext cx="6512815" cy="3095149"/>
          </a:xfrm>
        </p:spPr>
        <p:txBody>
          <a:bodyPr vert="horz" lIns="91440" tIns="45720" rIns="91440" bIns="45720" rtlCol="0" anchor="b">
            <a:normAutofit/>
          </a:bodyPr>
          <a:lstStyle>
            <a:lvl1pPr>
              <a:defRPr lang="en-US" sz="45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9486" y="4498848"/>
            <a:ext cx="5161093" cy="1014984"/>
          </a:xfrm>
        </p:spPr>
        <p:txBody>
          <a:bodyPr vert="horz" lIns="91440" tIns="45720" rIns="91440" bIns="45720" rtlCol="0">
            <a:normAutofit/>
          </a:bodyPr>
          <a:lstStyle>
            <a:lvl1pPr marL="0" indent="0">
              <a:buNone/>
              <a:defRPr lang="en-US" sz="135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59486" y="6343956"/>
            <a:ext cx="2104054" cy="365125"/>
          </a:xfrm>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166132" y="6343956"/>
            <a:ext cx="2156298" cy="365125"/>
          </a:xfrm>
        </p:spPr>
        <p:txBody>
          <a:body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8545CCB9-A943-4F24-8122-B1273D1378F6}" type="slidenum">
              <a:rPr lang="en-US" smtClean="0"/>
              <a:pPr/>
              <a:t>‹#›</a:t>
            </a:fld>
            <a:endParaRPr lang="en-US" dirty="0"/>
          </a:p>
        </p:txBody>
      </p:sp>
    </p:spTree>
    <p:extLst>
      <p:ext uri="{BB962C8B-B14F-4D97-AF65-F5344CB8AC3E}">
        <p14:creationId xmlns:p14="http://schemas.microsoft.com/office/powerpoint/2010/main" val="335039362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628650" y="584991"/>
            <a:ext cx="78867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220061" y="1638598"/>
            <a:ext cx="2973522" cy="273844"/>
          </a:xfrm>
          <a:prstGeom prst="rect">
            <a:avLst/>
          </a:prstGeom>
        </p:spPr>
        <p:txBody>
          <a:bodyPr vert="horz" lIns="91440" tIns="45720" rIns="91440" bIns="45720" rtlCol="0" anchor="ctr"/>
          <a:lstStyle>
            <a:lvl1pPr algn="r" rtl="0">
              <a:defRPr sz="750">
                <a:solidFill>
                  <a:schemeClr val="tx1"/>
                </a:solidFill>
              </a:defRPr>
            </a:lvl1pPr>
          </a:lstStyle>
          <a:p>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628650" y="2061470"/>
            <a:ext cx="78867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7481150" y="4732736"/>
            <a:ext cx="2706690" cy="273844"/>
          </a:xfrm>
          <a:prstGeom prst="rect">
            <a:avLst/>
          </a:prstGeom>
        </p:spPr>
        <p:txBody>
          <a:bodyPr vert="horz" lIns="91440" tIns="45720" rIns="91440" bIns="45720" rtlCol="0" anchor="ctr"/>
          <a:lstStyle>
            <a:lvl1pPr algn="r" rtl="0">
              <a:defRPr sz="750">
                <a:solidFill>
                  <a:schemeClr val="tx1"/>
                </a:solidFill>
              </a:defRPr>
            </a:lvl1pPr>
          </a:lstStyle>
          <a:p>
            <a:fld id="{2FB517F3-868B-485F-A4A8-5D5F65D5632A}" type="datetimeFigureOut">
              <a:rPr lang="en-US" smtClean="0"/>
              <a:pPr/>
              <a:t>9/13/2026</a:t>
            </a:fld>
            <a:endParaRPr lang="en-US" dirty="0"/>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8634222" y="6356351"/>
            <a:ext cx="430965" cy="365125"/>
          </a:xfrm>
          <a:prstGeom prst="rect">
            <a:avLst/>
          </a:prstGeom>
        </p:spPr>
        <p:txBody>
          <a:bodyPr vert="horz" lIns="91440" tIns="45720" rIns="91440" bIns="45720" rtlCol="0" anchor="ctr"/>
          <a:lstStyle>
            <a:lvl1pPr algn="ctr" rtl="0">
              <a:defRPr sz="750">
                <a:solidFill>
                  <a:schemeClr val="tx1"/>
                </a:solidFill>
              </a:defRPr>
            </a:lvl1pPr>
          </a:lstStyle>
          <a:p>
            <a:fld id="{8545CCB9-A943-4F24-8122-B1273D1378F6}" type="slidenum">
              <a:rPr lang="en-US" smtClean="0"/>
              <a:pPr/>
              <a:t>‹#›</a:t>
            </a:fld>
            <a:endParaRPr lang="en-US" dirty="0"/>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3" y="1824111"/>
            <a:ext cx="91439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90910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Lst>
  <p:txStyles>
    <p:titleStyle>
      <a:lvl1pPr algn="l" defTabSz="685800" rtl="0" eaLnBrk="1" latinLnBrk="0" hangingPunct="1">
        <a:lnSpc>
          <a:spcPct val="90000"/>
        </a:lnSpc>
        <a:spcBef>
          <a:spcPct val="0"/>
        </a:spcBef>
        <a:buNone/>
        <a:defRPr sz="3300" kern="1200" cap="all" baseline="0">
          <a:solidFill>
            <a:schemeClr val="tx1"/>
          </a:solidFill>
          <a:latin typeface="+mj-lt"/>
          <a:ea typeface="+mj-ea"/>
          <a:cs typeface="+mj-cs"/>
        </a:defRPr>
      </a:lvl1pPr>
    </p:titleStyle>
    <p:bodyStyle>
      <a:lvl1pPr marL="0" indent="0" algn="l" defTabSz="685800" rtl="0" eaLnBrk="1" latinLnBrk="0" hangingPunct="1">
        <a:lnSpc>
          <a:spcPct val="110000"/>
        </a:lnSpc>
        <a:spcBef>
          <a:spcPts val="750"/>
        </a:spcBef>
        <a:buSzPct val="80000"/>
        <a:buFont typeface="Arial" panose="020B0604020202020204" pitchFamily="34" charset="0"/>
        <a:buNone/>
        <a:defRPr sz="1350" kern="1200">
          <a:solidFill>
            <a:schemeClr val="tx1"/>
          </a:solidFill>
          <a:latin typeface="+mn-lt"/>
          <a:ea typeface="+mn-ea"/>
          <a:cs typeface="+mn-cs"/>
        </a:defRPr>
      </a:lvl1pPr>
      <a:lvl2pPr marL="377190" indent="-171450" algn="l" defTabSz="685800" rtl="0" eaLnBrk="1" latinLnBrk="0" hangingPunct="1">
        <a:lnSpc>
          <a:spcPct val="110000"/>
        </a:lnSpc>
        <a:spcBef>
          <a:spcPts val="375"/>
        </a:spcBef>
        <a:buSzPct val="80000"/>
        <a:buFont typeface="Goudy Old Style" panose="02020502050305020303" pitchFamily="18" charset="0"/>
        <a:buChar char="–"/>
        <a:defRPr sz="1200" i="1" kern="1200">
          <a:solidFill>
            <a:schemeClr val="tx1"/>
          </a:solidFill>
          <a:latin typeface="+mn-lt"/>
          <a:ea typeface="+mn-ea"/>
          <a:cs typeface="+mn-cs"/>
        </a:defRPr>
      </a:lvl2pPr>
      <a:lvl3pPr marL="617220" indent="-171450" algn="l" defTabSz="685800" rtl="0" eaLnBrk="1" latinLnBrk="0" hangingPunct="1">
        <a:lnSpc>
          <a:spcPct val="110000"/>
        </a:lnSpc>
        <a:spcBef>
          <a:spcPts val="375"/>
        </a:spcBef>
        <a:buSzPct val="80000"/>
        <a:buFont typeface="Arial" panose="020B0604020202020204" pitchFamily="34" charset="0"/>
        <a:buChar char="•"/>
        <a:defRPr sz="1050" kern="1200">
          <a:solidFill>
            <a:schemeClr val="tx1"/>
          </a:solidFill>
          <a:latin typeface="+mn-lt"/>
          <a:ea typeface="+mn-ea"/>
          <a:cs typeface="+mn-cs"/>
        </a:defRPr>
      </a:lvl3pPr>
      <a:lvl4pPr marL="822960" indent="-171450" algn="l" defTabSz="685800" rtl="0" eaLnBrk="1" latinLnBrk="0" hangingPunct="1">
        <a:lnSpc>
          <a:spcPct val="110000"/>
        </a:lnSpc>
        <a:spcBef>
          <a:spcPts val="375"/>
        </a:spcBef>
        <a:buSzPct val="80000"/>
        <a:buFont typeface="Goudy Old Style" panose="02020502050305020303" pitchFamily="18" charset="0"/>
        <a:buChar char="–"/>
        <a:defRPr sz="1050" i="1" kern="1200">
          <a:solidFill>
            <a:schemeClr val="tx1"/>
          </a:solidFill>
          <a:latin typeface="+mn-lt"/>
          <a:ea typeface="+mn-ea"/>
          <a:cs typeface="+mn-cs"/>
        </a:defRPr>
      </a:lvl4pPr>
      <a:lvl5pPr marL="1028700" indent="-171450" algn="l" defTabSz="685800" rtl="0" eaLnBrk="1" latinLnBrk="0" hangingPunct="1">
        <a:lnSpc>
          <a:spcPct val="110000"/>
        </a:lnSpc>
        <a:spcBef>
          <a:spcPts val="375"/>
        </a:spcBef>
        <a:buSzPct val="80000"/>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95399"/>
          </a:xfrm>
        </p:spPr>
        <p:txBody>
          <a:bodyPr>
            <a:normAutofit/>
          </a:bodyPr>
          <a:lstStyle/>
          <a:p>
            <a:pPr algn="ctr"/>
            <a:r>
              <a:rPr lang="en-US" sz="3200" dirty="0"/>
              <a:t>2026 1st Annual Pink Ribbon 100</a:t>
            </a:r>
            <a:br>
              <a:rPr lang="en-US" sz="3200" dirty="0"/>
            </a:br>
            <a:r>
              <a:rPr lang="en-US" sz="3200" dirty="0"/>
              <a:t>Cross Country Challenge</a:t>
            </a:r>
            <a:br>
              <a:rPr lang="en-US" dirty="0"/>
            </a:br>
            <a:r>
              <a:rPr lang="en-US" sz="1800" dirty="0"/>
              <a:t>A Sanctioned Event By The Sport Air Racing League</a:t>
            </a:r>
            <a:endParaRPr lang="en-US" dirty="0"/>
          </a:p>
        </p:txBody>
      </p:sp>
      <p:sp>
        <p:nvSpPr>
          <p:cNvPr id="3" name="Subtitle 2"/>
          <p:cNvSpPr>
            <a:spLocks noGrp="1"/>
          </p:cNvSpPr>
          <p:nvPr>
            <p:ph type="subTitle" idx="1"/>
          </p:nvPr>
        </p:nvSpPr>
        <p:spPr>
          <a:xfrm>
            <a:off x="228600" y="5029201"/>
            <a:ext cx="8686800" cy="1066800"/>
          </a:xfrm>
        </p:spPr>
        <p:txBody>
          <a:bodyPr>
            <a:noAutofit/>
          </a:bodyPr>
          <a:lstStyle/>
          <a:p>
            <a:pPr algn="ctr"/>
            <a:r>
              <a:rPr lang="en-US" sz="2000" b="1" dirty="0"/>
              <a:t>This is a benefit event to support the works of:</a:t>
            </a:r>
          </a:p>
          <a:p>
            <a:pPr algn="ctr"/>
            <a:r>
              <a:rPr lang="en-US" sz="2000" b="1" dirty="0"/>
              <a:t>Keepers of the Flame Foundation.</a:t>
            </a:r>
          </a:p>
          <a:p>
            <a:pPr algn="ctr"/>
            <a:r>
              <a:rPr lang="en-US" sz="2000" b="1" dirty="0"/>
              <a:t>www.togetherweweather.org</a:t>
            </a:r>
          </a:p>
        </p:txBody>
      </p:sp>
      <p:pic>
        <p:nvPicPr>
          <p:cNvPr id="5" name="Picture 4">
            <a:extLst>
              <a:ext uri="{FF2B5EF4-FFF2-40B4-BE49-F238E27FC236}">
                <a16:creationId xmlns:a16="http://schemas.microsoft.com/office/drawing/2014/main" id="{65148AFA-5946-B0A4-7DFD-D2841B09C3D8}"/>
              </a:ext>
            </a:extLst>
          </p:cNvPr>
          <p:cNvPicPr>
            <a:picLocks noChangeAspect="1"/>
          </p:cNvPicPr>
          <p:nvPr/>
        </p:nvPicPr>
        <p:blipFill>
          <a:blip r:embed="rId2"/>
          <a:stretch>
            <a:fillRect/>
          </a:stretch>
        </p:blipFill>
        <p:spPr>
          <a:xfrm>
            <a:off x="2932672" y="1676400"/>
            <a:ext cx="3468127" cy="3414092"/>
          </a:xfrm>
          <a:prstGeom prst="rect">
            <a:avLst/>
          </a:prstGeom>
        </p:spPr>
      </p:pic>
      <p:pic>
        <p:nvPicPr>
          <p:cNvPr id="6" name="Content Placeholder 6">
            <a:extLst>
              <a:ext uri="{FF2B5EF4-FFF2-40B4-BE49-F238E27FC236}">
                <a16:creationId xmlns:a16="http://schemas.microsoft.com/office/drawing/2014/main" id="{A19025FD-6815-5C81-BD66-BC7AF394D6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5472219"/>
            <a:ext cx="2211320" cy="10106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u="sng" dirty="0">
                <a:solidFill>
                  <a:srgbClr val="000099"/>
                </a:solidFill>
                <a:effectLst>
                  <a:outerShdw blurRad="38100" dist="38100" dir="2700000" algn="tl">
                    <a:srgbClr val="000000">
                      <a:alpha val="43137"/>
                    </a:srgbClr>
                  </a:outerShdw>
                </a:effectLst>
                <a:cs typeface="Times New Roman" pitchFamily="18" charset="0"/>
              </a:rPr>
              <a:t>Emergency and non-Standard</a:t>
            </a:r>
            <a:br>
              <a:rPr lang="en-US" b="1" i="1" u="sng" dirty="0">
                <a:solidFill>
                  <a:srgbClr val="000099"/>
                </a:solidFill>
                <a:effectLst>
                  <a:outerShdw blurRad="38100" dist="38100" dir="2700000" algn="tl">
                    <a:srgbClr val="000000">
                      <a:alpha val="43137"/>
                    </a:srgbClr>
                  </a:outerShdw>
                </a:effectLst>
                <a:cs typeface="Times New Roman" pitchFamily="18" charset="0"/>
              </a:rPr>
            </a:br>
            <a:r>
              <a:rPr lang="en-US" b="1" i="1" u="sng" dirty="0">
                <a:solidFill>
                  <a:srgbClr val="000099"/>
                </a:solidFill>
                <a:effectLst>
                  <a:outerShdw blurRad="38100" dist="38100" dir="2700000" algn="tl">
                    <a:srgbClr val="000000">
                      <a:alpha val="43137"/>
                    </a:srgbClr>
                  </a:outerShdw>
                </a:effectLst>
                <a:cs typeface="Times New Roman" pitchFamily="18" charset="0"/>
              </a:rPr>
              <a:t>Radio Calls</a:t>
            </a:r>
            <a:endParaRPr lang="en-US"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sz="4000" dirty="0"/>
              <a:t>Abort – This is a non-emergency call. Make your radio call on present frequency; get safely on the ground, give position if you can. Call Race Central for assistance as needed. Race continues for all other racers.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u="sng" dirty="0">
                <a:solidFill>
                  <a:srgbClr val="000099"/>
                </a:solidFill>
                <a:effectLst>
                  <a:outerShdw blurRad="38100" dist="38100" dir="2700000" algn="tl">
                    <a:srgbClr val="000000">
                      <a:alpha val="43137"/>
                    </a:srgbClr>
                  </a:outerShdw>
                </a:effectLst>
                <a:cs typeface="Times New Roman" pitchFamily="18" charset="0"/>
              </a:rPr>
              <a:t>Emergency and non-Standard </a:t>
            </a:r>
            <a:br>
              <a:rPr lang="en-US" b="1" i="1" u="sng" dirty="0">
                <a:solidFill>
                  <a:srgbClr val="000099"/>
                </a:solidFill>
                <a:effectLst>
                  <a:outerShdw blurRad="38100" dist="38100" dir="2700000" algn="tl">
                    <a:srgbClr val="000000">
                      <a:alpha val="43137"/>
                    </a:srgbClr>
                  </a:outerShdw>
                </a:effectLst>
                <a:cs typeface="Times New Roman" pitchFamily="18" charset="0"/>
              </a:rPr>
            </a:br>
            <a:r>
              <a:rPr lang="en-US" b="1" i="1" u="sng" dirty="0">
                <a:solidFill>
                  <a:srgbClr val="000099"/>
                </a:solidFill>
                <a:effectLst>
                  <a:outerShdw blurRad="38100" dist="38100" dir="2700000" algn="tl">
                    <a:srgbClr val="000000">
                      <a:alpha val="43137"/>
                    </a:srgbClr>
                  </a:outerShdw>
                </a:effectLst>
                <a:cs typeface="Times New Roman" pitchFamily="18" charset="0"/>
              </a:rPr>
              <a:t>Radio Calls</a:t>
            </a:r>
            <a:endParaRPr lang="en-US"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sz="2400" b="1" dirty="0"/>
              <a:t>Mayday – Emergency Only.</a:t>
            </a:r>
            <a:r>
              <a:rPr lang="en-US" sz="2400" dirty="0"/>
              <a:t> Make your Mayday call on the current frequency. Get safely on the ground and report your position if able. The following aircraft please remain overhead to locate the landing site and assist directing emergency crews. The aircraft ahead should turn back to help determine their position, remain overhead, and direct rescue crews. Other aircraft should relay the emergency through alternate race frequencies. All remaining aircraft must slow to cruise power, climb as desired, turn to the inside of the course, and return to KRVJ. The race will be officially terminated.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rgbClr val="FF0000"/>
                </a:solidFill>
                <a:effectLst>
                  <a:outerShdw blurRad="38100" dist="38100" dir="2700000" algn="tl">
                    <a:srgbClr val="000000">
                      <a:alpha val="43137"/>
                    </a:srgbClr>
                  </a:outerShdw>
                </a:effectLst>
              </a:rPr>
              <a:t>Hazards</a:t>
            </a:r>
          </a:p>
        </p:txBody>
      </p:sp>
      <p:sp>
        <p:nvSpPr>
          <p:cNvPr id="3" name="Content Placeholder 2"/>
          <p:cNvSpPr>
            <a:spLocks noGrp="1"/>
          </p:cNvSpPr>
          <p:nvPr>
            <p:ph idx="1"/>
          </p:nvPr>
        </p:nvSpPr>
        <p:spPr/>
        <p:txBody>
          <a:bodyPr/>
          <a:lstStyle/>
          <a:p>
            <a:r>
              <a:rPr lang="en-US" dirty="0"/>
              <a:t>Local airport traffic</a:t>
            </a:r>
          </a:p>
          <a:p>
            <a:r>
              <a:rPr lang="en-US" dirty="0"/>
              <a:t>Power lines </a:t>
            </a:r>
          </a:p>
          <a:p>
            <a:r>
              <a:rPr lang="en-US" dirty="0"/>
              <a:t>Communications towers</a:t>
            </a:r>
          </a:p>
          <a:p>
            <a:r>
              <a:rPr lang="en-US" dirty="0"/>
              <a:t>Turn points are airports please be mindful of there local traffic. It is recommended to be 200-300 feet above pattern altitude for the turn point.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rgbClr val="000099"/>
                </a:solidFill>
                <a:effectLst>
                  <a:outerShdw blurRad="38100" dist="38100" dir="2700000" algn="tl">
                    <a:srgbClr val="000000">
                      <a:alpha val="43137"/>
                    </a:srgbClr>
                  </a:outerShdw>
                </a:effectLst>
                <a:cs typeface="Times New Roman" pitchFamily="18" charset="0"/>
              </a:rPr>
              <a:t>FAR says……</a:t>
            </a:r>
            <a:endParaRPr lang="en-US" i="1" u="sng" dirty="0">
              <a:effectLst>
                <a:outerShdw blurRad="38100" dist="38100" dir="2700000" algn="tl">
                  <a:srgbClr val="000000">
                    <a:alpha val="43137"/>
                  </a:srgbClr>
                </a:outerShdw>
              </a:effectLst>
            </a:endParaRP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615281" y="2663825"/>
            <a:ext cx="595312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rgbClr val="C00000"/>
                </a:solidFill>
                <a:effectLst>
                  <a:outerShdw blurRad="38100" dist="38100" dir="2700000" algn="tl">
                    <a:srgbClr val="000000">
                      <a:alpha val="43137"/>
                    </a:srgbClr>
                  </a:outerShdw>
                </a:effectLst>
              </a:rPr>
              <a:t>Ground Operations &amp; Departures</a:t>
            </a:r>
          </a:p>
        </p:txBody>
      </p:sp>
      <p:sp>
        <p:nvSpPr>
          <p:cNvPr id="3" name="Content Placeholder 2"/>
          <p:cNvSpPr>
            <a:spLocks noGrp="1"/>
          </p:cNvSpPr>
          <p:nvPr>
            <p:ph idx="1"/>
          </p:nvPr>
        </p:nvSpPr>
        <p:spPr>
          <a:xfrm>
            <a:off x="497291" y="1567240"/>
            <a:ext cx="8085582" cy="4925000"/>
          </a:xfrm>
        </p:spPr>
        <p:txBody>
          <a:bodyPr>
            <a:normAutofit/>
          </a:bodyPr>
          <a:lstStyle/>
          <a:p>
            <a:r>
              <a:rPr lang="en-US" sz="2800" dirty="0">
                <a:solidFill>
                  <a:schemeClr val="bg2">
                    <a:lumMod val="10000"/>
                  </a:schemeClr>
                </a:solidFill>
              </a:rPr>
              <a:t>KRVJ 122.90	AWOS 128.325</a:t>
            </a:r>
          </a:p>
          <a:p>
            <a:r>
              <a:rPr lang="en-US" sz="2800" dirty="0">
                <a:solidFill>
                  <a:schemeClr val="bg2">
                    <a:lumMod val="10000"/>
                  </a:schemeClr>
                </a:solidFill>
              </a:rPr>
              <a:t>Ground control will set the starting order prior to taxi for departure.</a:t>
            </a:r>
          </a:p>
          <a:p>
            <a:r>
              <a:rPr lang="en-US" sz="2800" dirty="0">
                <a:solidFill>
                  <a:schemeClr val="bg2">
                    <a:lumMod val="10000"/>
                  </a:schemeClr>
                </a:solidFill>
              </a:rPr>
              <a:t>Aircraft will taxi in order as briefed after cleared to taxi by ground control.</a:t>
            </a:r>
          </a:p>
          <a:p>
            <a:r>
              <a:rPr lang="en-US" sz="2800" dirty="0">
                <a:solidFill>
                  <a:schemeClr val="bg2">
                    <a:lumMod val="10000"/>
                  </a:schemeClr>
                </a:solidFill>
              </a:rPr>
              <a:t>Racers will be launched about every 30 seconds by the starter.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rgbClr val="C00000"/>
                </a:solidFill>
                <a:effectLst>
                  <a:outerShdw blurRad="38100" dist="38100" dir="2700000" algn="tl">
                    <a:srgbClr val="000000">
                      <a:alpha val="43137"/>
                    </a:srgbClr>
                  </a:outerShdw>
                </a:effectLst>
              </a:rPr>
              <a:t>Race  Start Radio Call</a:t>
            </a:r>
          </a:p>
        </p:txBody>
      </p:sp>
      <p:sp>
        <p:nvSpPr>
          <p:cNvPr id="3" name="Content Placeholder 2"/>
          <p:cNvSpPr>
            <a:spLocks noGrp="1"/>
          </p:cNvSpPr>
          <p:nvPr>
            <p:ph idx="1"/>
          </p:nvPr>
        </p:nvSpPr>
        <p:spPr/>
        <p:txBody>
          <a:bodyPr>
            <a:normAutofit/>
          </a:bodyPr>
          <a:lstStyle/>
          <a:p>
            <a:r>
              <a:rPr lang="en-US" sz="2800" dirty="0"/>
              <a:t>This event we will be using a rolling start for timing. At your start as you begin your takeoff roll call your race number “Rolling”</a:t>
            </a:r>
          </a:p>
          <a:p>
            <a:r>
              <a:rPr lang="en-US" sz="2800" dirty="0"/>
              <a:t>After departure from KRVJ please proceed direct to first turn point monitoring 122.9 for in coming traffic.</a:t>
            </a:r>
          </a:p>
          <a:p>
            <a:r>
              <a:rPr lang="en-US" sz="2800" dirty="0"/>
              <a:t>The minimum recommended safe altitude for this event is 1500 AGL.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a:effectLst>
                  <a:outerShdw blurRad="38100" dist="38100" dir="2700000" algn="tl">
                    <a:srgbClr val="000000">
                      <a:alpha val="43137"/>
                    </a:srgbClr>
                  </a:outerShdw>
                </a:effectLst>
              </a:rPr>
              <a:t>Race Course</a:t>
            </a:r>
            <a:endParaRPr lang="en-US" b="1" i="1" u="sng" dirty="0">
              <a:effectLst>
                <a:outerShdw blurRad="38100" dist="38100" dir="2700000" algn="tl">
                  <a:srgbClr val="000000">
                    <a:alpha val="43137"/>
                  </a:srgbClr>
                </a:outerShdw>
              </a:effectLst>
            </a:endParaRPr>
          </a:p>
        </p:txBody>
      </p:sp>
      <p:pic>
        <p:nvPicPr>
          <p:cNvPr id="9" name="Content Placeholder 8">
            <a:extLst>
              <a:ext uri="{FF2B5EF4-FFF2-40B4-BE49-F238E27FC236}">
                <a16:creationId xmlns:a16="http://schemas.microsoft.com/office/drawing/2014/main" id="{0B9FB42E-7964-91F2-AACC-BCB0C95FA6E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10194" y="1658938"/>
            <a:ext cx="4563300" cy="4924425"/>
          </a:xfrm>
          <a:prstGeom prst="rect">
            <a:avLst/>
          </a:prstGeom>
        </p:spPr>
      </p:pic>
      <p:pic>
        <p:nvPicPr>
          <p:cNvPr id="5" name="Picture 4">
            <a:extLst>
              <a:ext uri="{FF2B5EF4-FFF2-40B4-BE49-F238E27FC236}">
                <a16:creationId xmlns:a16="http://schemas.microsoft.com/office/drawing/2014/main" id="{F80868E1-70CB-AD8E-70E4-63F26ED991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1860875"/>
            <a:ext cx="3710940" cy="40046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u="sng" dirty="0">
                <a:solidFill>
                  <a:srgbClr val="0000CC"/>
                </a:solidFill>
                <a:effectLst>
                  <a:outerShdw blurRad="38100" dist="38100" dir="2700000" algn="tl">
                    <a:srgbClr val="000000">
                      <a:alpha val="43137"/>
                    </a:srgbClr>
                  </a:outerShdw>
                </a:effectLst>
              </a:rPr>
              <a:t>Race Frequencies Long course</a:t>
            </a:r>
            <a:br>
              <a:rPr lang="en-US" b="1" dirty="0">
                <a:solidFill>
                  <a:srgbClr val="0000CC"/>
                </a:solidFill>
              </a:rPr>
            </a:br>
            <a:endParaRPr lang="en-US" dirty="0"/>
          </a:p>
        </p:txBody>
      </p:sp>
      <p:sp>
        <p:nvSpPr>
          <p:cNvPr id="3" name="Content Placeholder 2"/>
          <p:cNvSpPr>
            <a:spLocks noGrp="1"/>
          </p:cNvSpPr>
          <p:nvPr>
            <p:ph idx="1"/>
          </p:nvPr>
        </p:nvSpPr>
        <p:spPr/>
        <p:txBody>
          <a:bodyPr>
            <a:normAutofit/>
          </a:bodyPr>
          <a:lstStyle/>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663090425"/>
              </p:ext>
            </p:extLst>
          </p:nvPr>
        </p:nvGraphicFramePr>
        <p:xfrm>
          <a:off x="457200" y="1219200"/>
          <a:ext cx="8229600" cy="5137785"/>
        </p:xfrm>
        <a:graphic>
          <a:graphicData uri="http://schemas.openxmlformats.org/drawingml/2006/table">
            <a:tbl>
              <a:tblPr firstRow="1" bandRow="1">
                <a:tableStyleId>{5C22544A-7EE6-4342-B048-85BDC9FD1C3A}</a:tableStyleId>
              </a:tblPr>
              <a:tblGrid>
                <a:gridCol w="1999716">
                  <a:extLst>
                    <a:ext uri="{9D8B030D-6E8A-4147-A177-3AD203B41FA5}">
                      <a16:colId xmlns:a16="http://schemas.microsoft.com/office/drawing/2014/main" val="20000"/>
                    </a:ext>
                  </a:extLst>
                </a:gridCol>
                <a:gridCol w="2076628">
                  <a:extLst>
                    <a:ext uri="{9D8B030D-6E8A-4147-A177-3AD203B41FA5}">
                      <a16:colId xmlns:a16="http://schemas.microsoft.com/office/drawing/2014/main" val="20001"/>
                    </a:ext>
                  </a:extLst>
                </a:gridCol>
                <a:gridCol w="2076628">
                  <a:extLst>
                    <a:ext uri="{9D8B030D-6E8A-4147-A177-3AD203B41FA5}">
                      <a16:colId xmlns:a16="http://schemas.microsoft.com/office/drawing/2014/main" val="20002"/>
                    </a:ext>
                  </a:extLst>
                </a:gridCol>
                <a:gridCol w="2076628">
                  <a:extLst>
                    <a:ext uri="{9D8B030D-6E8A-4147-A177-3AD203B41FA5}">
                      <a16:colId xmlns:a16="http://schemas.microsoft.com/office/drawing/2014/main" val="20003"/>
                    </a:ext>
                  </a:extLst>
                </a:gridCol>
              </a:tblGrid>
              <a:tr h="619125">
                <a:tc>
                  <a:txBody>
                    <a:bodyPr/>
                    <a:lstStyle/>
                    <a:p>
                      <a:r>
                        <a:rPr lang="en-US" sz="2000" dirty="0"/>
                        <a:t>Start</a:t>
                      </a:r>
                    </a:p>
                  </a:txBody>
                  <a:tcPr/>
                </a:tc>
                <a:tc>
                  <a:txBody>
                    <a:bodyPr/>
                    <a:lstStyle/>
                    <a:p>
                      <a:pPr algn="ctr"/>
                      <a:r>
                        <a:rPr lang="en-US" sz="2000" dirty="0"/>
                        <a:t>KRVJ</a:t>
                      </a:r>
                    </a:p>
                  </a:txBody>
                  <a:tcPr/>
                </a:tc>
                <a:tc>
                  <a:txBody>
                    <a:bodyPr/>
                    <a:lstStyle/>
                    <a:p>
                      <a:pPr algn="ctr"/>
                      <a:r>
                        <a:rPr lang="en-US" sz="1800" dirty="0"/>
                        <a:t>Riedsville Swinton Smith Field</a:t>
                      </a:r>
                    </a:p>
                  </a:txBody>
                  <a:tcPr/>
                </a:tc>
                <a:tc>
                  <a:txBody>
                    <a:bodyPr/>
                    <a:lstStyle/>
                    <a:p>
                      <a:pPr algn="ctr"/>
                      <a:r>
                        <a:rPr lang="en-US" sz="2000" dirty="0"/>
                        <a:t>122.900</a:t>
                      </a:r>
                    </a:p>
                  </a:txBody>
                  <a:tcPr/>
                </a:tc>
                <a:extLst>
                  <a:ext uri="{0D108BD9-81ED-4DB2-BD59-A6C34878D82A}">
                    <a16:rowId xmlns:a16="http://schemas.microsoft.com/office/drawing/2014/main" val="10000"/>
                  </a:ext>
                </a:extLst>
              </a:tr>
              <a:tr h="619125">
                <a:tc>
                  <a:txBody>
                    <a:bodyPr/>
                    <a:lstStyle/>
                    <a:p>
                      <a:r>
                        <a:rPr lang="en-US" sz="2000" dirty="0"/>
                        <a:t>Turn 1</a:t>
                      </a:r>
                    </a:p>
                  </a:txBody>
                  <a:tcPr/>
                </a:tc>
                <a:tc>
                  <a:txBody>
                    <a:bodyPr/>
                    <a:lstStyle/>
                    <a:p>
                      <a:pPr algn="ctr"/>
                      <a:r>
                        <a:rPr lang="en-US" sz="2000" dirty="0"/>
                        <a:t>KCWV</a:t>
                      </a:r>
                    </a:p>
                  </a:txBody>
                  <a:tcPr/>
                </a:tc>
                <a:tc>
                  <a:txBody>
                    <a:bodyPr/>
                    <a:lstStyle/>
                    <a:p>
                      <a:pPr algn="ctr"/>
                      <a:r>
                        <a:rPr lang="en-US" sz="2000" kern="1200" dirty="0">
                          <a:solidFill>
                            <a:schemeClr val="dk1"/>
                          </a:solidFill>
                          <a:latin typeface="+mn-lt"/>
                          <a:ea typeface="+mn-ea"/>
                          <a:cs typeface="+mn-cs"/>
                        </a:rPr>
                        <a:t>Claxton-Evans Co.</a:t>
                      </a:r>
                      <a:endParaRPr lang="en-US" sz="2000" dirty="0"/>
                    </a:p>
                  </a:txBody>
                  <a:tcPr/>
                </a:tc>
                <a:tc>
                  <a:txBody>
                    <a:bodyPr/>
                    <a:lstStyle/>
                    <a:p>
                      <a:pPr algn="ctr"/>
                      <a:r>
                        <a:rPr lang="en-US" sz="2000" dirty="0"/>
                        <a:t>122.800</a:t>
                      </a:r>
                    </a:p>
                  </a:txBody>
                  <a:tcPr/>
                </a:tc>
                <a:extLst>
                  <a:ext uri="{0D108BD9-81ED-4DB2-BD59-A6C34878D82A}">
                    <a16:rowId xmlns:a16="http://schemas.microsoft.com/office/drawing/2014/main" val="10001"/>
                  </a:ext>
                </a:extLst>
              </a:tr>
              <a:tr h="619125">
                <a:tc>
                  <a:txBody>
                    <a:bodyPr/>
                    <a:lstStyle/>
                    <a:p>
                      <a:r>
                        <a:rPr lang="en-US" sz="2000" dirty="0"/>
                        <a:t>Turn 2</a:t>
                      </a:r>
                    </a:p>
                  </a:txBody>
                  <a:tcPr/>
                </a:tc>
                <a:tc>
                  <a:txBody>
                    <a:bodyPr/>
                    <a:lstStyle/>
                    <a:p>
                      <a:pPr algn="ctr"/>
                      <a:r>
                        <a:rPr lang="en-US" sz="2000" dirty="0"/>
                        <a:t>KMHP</a:t>
                      </a:r>
                    </a:p>
                  </a:txBody>
                  <a:tcPr/>
                </a:tc>
                <a:tc>
                  <a:txBody>
                    <a:bodyPr/>
                    <a:lstStyle/>
                    <a:p>
                      <a:pPr algn="ctr"/>
                      <a:r>
                        <a:rPr lang="en-US" sz="2000" dirty="0"/>
                        <a:t>Metter Municipal</a:t>
                      </a:r>
                    </a:p>
                  </a:txBody>
                  <a:tcPr/>
                </a:tc>
                <a:tc>
                  <a:txBody>
                    <a:bodyPr/>
                    <a:lstStyle/>
                    <a:p>
                      <a:pPr algn="ctr"/>
                      <a:r>
                        <a:rPr lang="en-US" sz="2000" dirty="0"/>
                        <a:t>123.000</a:t>
                      </a:r>
                    </a:p>
                  </a:txBody>
                  <a:tcPr/>
                </a:tc>
                <a:extLst>
                  <a:ext uri="{0D108BD9-81ED-4DB2-BD59-A6C34878D82A}">
                    <a16:rowId xmlns:a16="http://schemas.microsoft.com/office/drawing/2014/main" val="10002"/>
                  </a:ext>
                </a:extLst>
              </a:tr>
              <a:tr h="619125">
                <a:tc>
                  <a:txBody>
                    <a:bodyPr/>
                    <a:lstStyle/>
                    <a:p>
                      <a:r>
                        <a:rPr lang="en-US" sz="2000" dirty="0"/>
                        <a:t>Turn 3</a:t>
                      </a:r>
                    </a:p>
                  </a:txBody>
                  <a:tcPr/>
                </a:tc>
                <a:tc>
                  <a:txBody>
                    <a:bodyPr/>
                    <a:lstStyle/>
                    <a:p>
                      <a:pPr algn="ctr"/>
                      <a:r>
                        <a:rPr lang="en-US" sz="2000" dirty="0"/>
                        <a:t>13GE</a:t>
                      </a:r>
                    </a:p>
                  </a:txBody>
                  <a:tcPr/>
                </a:tc>
                <a:tc>
                  <a:txBody>
                    <a:bodyPr/>
                    <a:lstStyle/>
                    <a:p>
                      <a:pPr algn="ctr"/>
                      <a:r>
                        <a:rPr lang="en-US" sz="2000" kern="1200" dirty="0">
                          <a:solidFill>
                            <a:schemeClr val="dk1"/>
                          </a:solidFill>
                          <a:latin typeface="+mn-lt"/>
                          <a:ea typeface="+mn-ea"/>
                          <a:cs typeface="+mn-cs"/>
                        </a:rPr>
                        <a:t>Holt Airpark</a:t>
                      </a:r>
                      <a:endParaRPr lang="en-US" sz="2000" dirty="0"/>
                    </a:p>
                  </a:txBody>
                  <a:tcPr/>
                </a:tc>
                <a:tc>
                  <a:txBody>
                    <a:bodyPr/>
                    <a:lstStyle/>
                    <a:p>
                      <a:pPr algn="ctr"/>
                      <a:r>
                        <a:rPr lang="en-US" sz="2000" dirty="0"/>
                        <a:t>123.450</a:t>
                      </a:r>
                    </a:p>
                  </a:txBody>
                  <a:tcPr/>
                </a:tc>
                <a:extLst>
                  <a:ext uri="{0D108BD9-81ED-4DB2-BD59-A6C34878D82A}">
                    <a16:rowId xmlns:a16="http://schemas.microsoft.com/office/drawing/2014/main" val="10003"/>
                  </a:ext>
                </a:extLst>
              </a:tr>
              <a:tr h="619125">
                <a:tc>
                  <a:txBody>
                    <a:bodyPr/>
                    <a:lstStyle/>
                    <a:p>
                      <a:r>
                        <a:rPr lang="en-US" sz="2000" dirty="0"/>
                        <a:t>Turn 4</a:t>
                      </a:r>
                    </a:p>
                  </a:txBody>
                  <a:tcPr/>
                </a:tc>
                <a:tc>
                  <a:txBody>
                    <a:bodyPr/>
                    <a:lstStyle/>
                    <a:p>
                      <a:pPr algn="ctr"/>
                      <a:r>
                        <a:rPr lang="en-US" sz="2000" dirty="0"/>
                        <a:t>KSBO</a:t>
                      </a:r>
                    </a:p>
                  </a:txBody>
                  <a:tcPr/>
                </a:tc>
                <a:tc>
                  <a:txBody>
                    <a:bodyPr/>
                    <a:lstStyle/>
                    <a:p>
                      <a:pPr algn="ctr"/>
                      <a:r>
                        <a:rPr lang="en-US" sz="2000" kern="1200" dirty="0">
                          <a:solidFill>
                            <a:schemeClr val="dk1"/>
                          </a:solidFill>
                          <a:latin typeface="+mn-lt"/>
                          <a:ea typeface="+mn-ea"/>
                          <a:cs typeface="+mn-cs"/>
                        </a:rPr>
                        <a:t>East Georgia RGNL</a:t>
                      </a:r>
                      <a:endParaRPr lang="en-US" sz="2000" dirty="0"/>
                    </a:p>
                  </a:txBody>
                  <a:tcPr/>
                </a:tc>
                <a:tc>
                  <a:txBody>
                    <a:bodyPr/>
                    <a:lstStyle/>
                    <a:p>
                      <a:pPr algn="ctr"/>
                      <a:r>
                        <a:rPr lang="en-US" sz="2000" dirty="0"/>
                        <a:t>122.975</a:t>
                      </a:r>
                    </a:p>
                  </a:txBody>
                  <a:tcPr/>
                </a:tc>
                <a:extLst>
                  <a:ext uri="{0D108BD9-81ED-4DB2-BD59-A6C34878D82A}">
                    <a16:rowId xmlns:a16="http://schemas.microsoft.com/office/drawing/2014/main" val="10004"/>
                  </a:ext>
                </a:extLst>
              </a:tr>
              <a:tr h="619125">
                <a:tc>
                  <a:txBody>
                    <a:bodyPr/>
                    <a:lstStyle/>
                    <a:p>
                      <a:r>
                        <a:rPr lang="en-US" sz="2000" dirty="0"/>
                        <a:t>Turn 5</a:t>
                      </a:r>
                    </a:p>
                  </a:txBody>
                  <a:tcPr/>
                </a:tc>
                <a:tc>
                  <a:txBody>
                    <a:bodyPr/>
                    <a:lstStyle/>
                    <a:p>
                      <a:pPr algn="ctr"/>
                      <a:r>
                        <a:rPr lang="en-US" sz="2000" dirty="0"/>
                        <a:t>4J8</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dirty="0"/>
                        <a:t>Treutlen Co.</a:t>
                      </a:r>
                    </a:p>
                  </a:txBody>
                  <a:tcPr/>
                </a:tc>
                <a:tc>
                  <a:txBody>
                    <a:bodyPr/>
                    <a:lstStyle/>
                    <a:p>
                      <a:pPr algn="ctr"/>
                      <a:r>
                        <a:rPr lang="en-US" sz="2000" dirty="0"/>
                        <a:t>122.900</a:t>
                      </a:r>
                    </a:p>
                  </a:txBody>
                  <a:tcPr/>
                </a:tc>
                <a:extLst>
                  <a:ext uri="{0D108BD9-81ED-4DB2-BD59-A6C34878D82A}">
                    <a16:rowId xmlns:a16="http://schemas.microsoft.com/office/drawing/2014/main" val="10005"/>
                  </a:ext>
                </a:extLst>
              </a:tr>
              <a:tr h="619125">
                <a:tc>
                  <a:txBody>
                    <a:bodyPr/>
                    <a:lstStyle/>
                    <a:p>
                      <a:r>
                        <a:rPr lang="en-US" sz="2000" dirty="0"/>
                        <a:t>Turn 6</a:t>
                      </a:r>
                    </a:p>
                  </a:txBody>
                  <a:tcPr/>
                </a:tc>
                <a:tc>
                  <a:txBody>
                    <a:bodyPr/>
                    <a:lstStyle/>
                    <a:p>
                      <a:pPr algn="ctr"/>
                      <a:r>
                        <a:rPr lang="en-US" sz="2000" dirty="0"/>
                        <a:t>KAZE</a:t>
                      </a:r>
                    </a:p>
                  </a:txBody>
                  <a:tcPr/>
                </a:tc>
                <a:tc>
                  <a:txBody>
                    <a:bodyPr/>
                    <a:lstStyle/>
                    <a:p>
                      <a:pPr algn="ctr"/>
                      <a:r>
                        <a:rPr lang="en-US" sz="2000" kern="1200" dirty="0">
                          <a:solidFill>
                            <a:schemeClr val="dk1"/>
                          </a:solidFill>
                          <a:latin typeface="+mn-lt"/>
                          <a:ea typeface="+mn-ea"/>
                          <a:cs typeface="+mn-cs"/>
                        </a:rPr>
                        <a:t>Hazlehurst</a:t>
                      </a:r>
                      <a:endParaRPr lang="en-US" sz="2000" dirty="0"/>
                    </a:p>
                  </a:txBody>
                  <a:tcPr/>
                </a:tc>
                <a:tc>
                  <a:txBody>
                    <a:bodyPr/>
                    <a:lstStyle/>
                    <a:p>
                      <a:pPr algn="ctr"/>
                      <a:r>
                        <a:rPr lang="en-US" sz="2000" dirty="0"/>
                        <a:t>122.800</a:t>
                      </a:r>
                    </a:p>
                  </a:txBody>
                  <a:tcPr/>
                </a:tc>
                <a:extLst>
                  <a:ext uri="{0D108BD9-81ED-4DB2-BD59-A6C34878D82A}">
                    <a16:rowId xmlns:a16="http://schemas.microsoft.com/office/drawing/2014/main" val="10006"/>
                  </a:ext>
                </a:extLst>
              </a:tr>
              <a:tr h="619125">
                <a:tc>
                  <a:txBody>
                    <a:bodyPr/>
                    <a:lstStyle/>
                    <a:p>
                      <a:r>
                        <a:rPr lang="en-US" sz="2000" dirty="0"/>
                        <a:t>Finish</a:t>
                      </a:r>
                    </a:p>
                  </a:txBody>
                  <a:tcPr/>
                </a:tc>
                <a:tc>
                  <a:txBody>
                    <a:bodyPr/>
                    <a:lstStyle/>
                    <a:p>
                      <a:pPr algn="ctr"/>
                      <a:r>
                        <a:rPr lang="en-US" sz="2000" dirty="0"/>
                        <a:t>KRVJ</a:t>
                      </a:r>
                    </a:p>
                  </a:txBody>
                  <a:tcPr/>
                </a:tc>
                <a:tc>
                  <a:txBody>
                    <a:bodyPr/>
                    <a:lstStyle/>
                    <a:p>
                      <a:pPr algn="ctr"/>
                      <a:r>
                        <a:rPr lang="en-US" sz="2000" dirty="0"/>
                        <a:t>Riedsville Swinton Smith Field</a:t>
                      </a:r>
                    </a:p>
                  </a:txBody>
                  <a:tcPr/>
                </a:tc>
                <a:tc>
                  <a:txBody>
                    <a:bodyPr/>
                    <a:lstStyle/>
                    <a:p>
                      <a:pPr algn="ctr"/>
                      <a:r>
                        <a:rPr lang="en-US" sz="2000" dirty="0"/>
                        <a:t>122.900</a:t>
                      </a: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41248"/>
            <a:ext cx="2743200" cy="5184648"/>
          </a:xfrm>
        </p:spPr>
        <p:txBody>
          <a:bodyPr vert="horz" lIns="91440" tIns="45720" rIns="91440" bIns="45720" rtlCol="0" anchor="t">
            <a:normAutofit/>
          </a:bodyPr>
          <a:lstStyle/>
          <a:p>
            <a:r>
              <a:rPr lang="en-US" dirty="0"/>
              <a:t>The Start at Reidsville Swinton field (</a:t>
            </a:r>
            <a:r>
              <a:rPr lang="en-US" dirty="0" err="1"/>
              <a:t>krvj</a:t>
            </a:r>
            <a:r>
              <a:rPr lang="en-US" dirty="0"/>
              <a:t>) 122.900 at 30 second intervals or at the direction of the starting official. 122.90</a:t>
            </a:r>
          </a:p>
        </p:txBody>
      </p:sp>
      <p:pic>
        <p:nvPicPr>
          <p:cNvPr id="7" name="Content Placeholder 6">
            <a:extLst>
              <a:ext uri="{FF2B5EF4-FFF2-40B4-BE49-F238E27FC236}">
                <a16:creationId xmlns:a16="http://schemas.microsoft.com/office/drawing/2014/main" id="{D6277524-4501-3D76-0715-7708A239DEF1}"/>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500194" y="1250343"/>
            <a:ext cx="4695116" cy="436645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100" dirty="0"/>
              <a:t>Turn 1 Claxton-evens co. (</a:t>
            </a:r>
            <a:r>
              <a:rPr lang="en-US" sz="3100" dirty="0" err="1"/>
              <a:t>kcwv</a:t>
            </a:r>
            <a:r>
              <a:rPr lang="en-US" sz="3100" dirty="0"/>
              <a:t>) 122.800</a:t>
            </a:r>
            <a:br>
              <a:rPr lang="en-US" sz="3100" dirty="0"/>
            </a:br>
            <a:r>
              <a:rPr lang="en-US" sz="3100" dirty="0"/>
              <a:t>your Turn point is mid-field.</a:t>
            </a:r>
          </a:p>
        </p:txBody>
      </p:sp>
      <p:pic>
        <p:nvPicPr>
          <p:cNvPr id="7" name="Content Placeholder 6">
            <a:extLst>
              <a:ext uri="{FF2B5EF4-FFF2-40B4-BE49-F238E27FC236}">
                <a16:creationId xmlns:a16="http://schemas.microsoft.com/office/drawing/2014/main" id="{A7FA4EF5-F493-E641-9B65-2AA8BE7F23B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13074" y="1658938"/>
            <a:ext cx="6357539" cy="49244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8055864" cy="1295400"/>
          </a:xfrm>
        </p:spPr>
        <p:txBody>
          <a:bodyPr>
            <a:normAutofit/>
          </a:bodyPr>
          <a:lstStyle/>
          <a:p>
            <a:pPr algn="ctr"/>
            <a:r>
              <a:rPr lang="en-US" sz="2800" dirty="0"/>
              <a:t>Turn 2 Metter </a:t>
            </a:r>
            <a:r>
              <a:rPr lang="en-US" sz="2800" dirty="0" err="1"/>
              <a:t>muni</a:t>
            </a:r>
            <a:r>
              <a:rPr lang="en-US" sz="2800" dirty="0"/>
              <a:t> (</a:t>
            </a:r>
            <a:r>
              <a:rPr lang="en-US" sz="2800" dirty="0" err="1"/>
              <a:t>kmhp</a:t>
            </a:r>
            <a:r>
              <a:rPr lang="en-US" sz="2800" dirty="0"/>
              <a:t>) 123.00 Your turn point is the mid-field taxiway in front of the main hanger.</a:t>
            </a:r>
          </a:p>
        </p:txBody>
      </p:sp>
      <p:pic>
        <p:nvPicPr>
          <p:cNvPr id="11" name="Picture 10">
            <a:extLst>
              <a:ext uri="{FF2B5EF4-FFF2-40B4-BE49-F238E27FC236}">
                <a16:creationId xmlns:a16="http://schemas.microsoft.com/office/drawing/2014/main" id="{3601D796-A771-CAD5-7D3A-1596CD236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764" y="1601040"/>
            <a:ext cx="7404471" cy="486528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74637"/>
            <a:ext cx="8055864" cy="1384301"/>
          </a:xfrm>
        </p:spPr>
        <p:txBody>
          <a:bodyPr>
            <a:normAutofit/>
          </a:bodyPr>
          <a:lstStyle/>
          <a:p>
            <a:pPr algn="ctr"/>
            <a:r>
              <a:rPr lang="en-US" sz="3200" dirty="0"/>
              <a:t>Turn 3 Holt Field (13ge) 123.450</a:t>
            </a:r>
            <a:br>
              <a:rPr lang="en-US" sz="3200" dirty="0"/>
            </a:br>
            <a:r>
              <a:rPr lang="en-US" sz="2700" dirty="0"/>
              <a:t>Your turn point is the intersection in front of the building on the corner.</a:t>
            </a:r>
          </a:p>
        </p:txBody>
      </p:sp>
      <p:pic>
        <p:nvPicPr>
          <p:cNvPr id="7" name="Content Placeholder 6">
            <a:extLst>
              <a:ext uri="{FF2B5EF4-FFF2-40B4-BE49-F238E27FC236}">
                <a16:creationId xmlns:a16="http://schemas.microsoft.com/office/drawing/2014/main" id="{CB4601F9-70EB-1190-C115-04A6B6CCB50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210" y="1658938"/>
            <a:ext cx="6213268" cy="49244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365760"/>
            <a:ext cx="8055864" cy="1082040"/>
          </a:xfrm>
        </p:spPr>
        <p:txBody>
          <a:bodyPr>
            <a:normAutofit fontScale="90000"/>
          </a:bodyPr>
          <a:lstStyle/>
          <a:p>
            <a:pPr algn="ctr"/>
            <a:r>
              <a:rPr lang="en-US" sz="3100" dirty="0"/>
              <a:t>Turn 4  East Georgia </a:t>
            </a:r>
            <a:r>
              <a:rPr lang="en-US" sz="3100" dirty="0" err="1"/>
              <a:t>rgnl</a:t>
            </a:r>
            <a:r>
              <a:rPr lang="en-US" sz="3100" dirty="0"/>
              <a:t> (</a:t>
            </a:r>
            <a:r>
              <a:rPr lang="en-US" sz="3100" dirty="0" err="1"/>
              <a:t>ksbo</a:t>
            </a:r>
            <a:r>
              <a:rPr lang="en-US" sz="3100" dirty="0"/>
              <a:t>) 122.975</a:t>
            </a:r>
            <a:br>
              <a:rPr lang="en-US" sz="2800" dirty="0"/>
            </a:br>
            <a:r>
              <a:rPr lang="en-US" sz="3100" dirty="0"/>
              <a:t>Your turn point is from end of runway to end of runway.</a:t>
            </a:r>
          </a:p>
        </p:txBody>
      </p:sp>
      <p:pic>
        <p:nvPicPr>
          <p:cNvPr id="7" name="Content Placeholder 6">
            <a:extLst>
              <a:ext uri="{FF2B5EF4-FFF2-40B4-BE49-F238E27FC236}">
                <a16:creationId xmlns:a16="http://schemas.microsoft.com/office/drawing/2014/main" id="{5131F148-A838-26D9-846D-45D788F238A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3600" y="1597960"/>
            <a:ext cx="5078674" cy="487707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365760"/>
            <a:ext cx="8055864" cy="929640"/>
          </a:xfrm>
        </p:spPr>
        <p:txBody>
          <a:bodyPr>
            <a:normAutofit fontScale="90000"/>
          </a:bodyPr>
          <a:lstStyle/>
          <a:p>
            <a:pPr algn="ctr"/>
            <a:r>
              <a:rPr lang="en-US" dirty="0"/>
              <a:t>Turn 5 Treutlen Co. (4j8) 122.900</a:t>
            </a:r>
            <a:br>
              <a:rPr lang="en-US" dirty="0"/>
            </a:br>
            <a:r>
              <a:rPr lang="en-US" dirty="0"/>
              <a:t>your turn point is mid-field.</a:t>
            </a:r>
          </a:p>
        </p:txBody>
      </p:sp>
      <p:pic>
        <p:nvPicPr>
          <p:cNvPr id="7" name="Content Placeholder 6">
            <a:extLst>
              <a:ext uri="{FF2B5EF4-FFF2-40B4-BE49-F238E27FC236}">
                <a16:creationId xmlns:a16="http://schemas.microsoft.com/office/drawing/2014/main" id="{F51C325F-E020-9F56-A05E-BFEF5085877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07218" y="1658938"/>
            <a:ext cx="5169251" cy="49244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365760"/>
            <a:ext cx="8055864" cy="1293178"/>
          </a:xfrm>
        </p:spPr>
        <p:txBody>
          <a:bodyPr>
            <a:normAutofit fontScale="90000"/>
          </a:bodyPr>
          <a:lstStyle/>
          <a:p>
            <a:pPr algn="ctr"/>
            <a:r>
              <a:rPr lang="en-US" dirty="0"/>
              <a:t>Turn 6. Hazlehurst (</a:t>
            </a:r>
            <a:r>
              <a:rPr lang="en-US" dirty="0" err="1"/>
              <a:t>kaze</a:t>
            </a:r>
            <a:r>
              <a:rPr lang="en-US" dirty="0"/>
              <a:t>) 122.800 Fly Parrell to the runway turning </a:t>
            </a:r>
            <a:br>
              <a:rPr lang="en-US" dirty="0"/>
            </a:br>
            <a:r>
              <a:rPr lang="en-US" dirty="0"/>
              <a:t>mid-field. </a:t>
            </a:r>
          </a:p>
        </p:txBody>
      </p:sp>
      <p:pic>
        <p:nvPicPr>
          <p:cNvPr id="7" name="Content Placeholder 6">
            <a:extLst>
              <a:ext uri="{FF2B5EF4-FFF2-40B4-BE49-F238E27FC236}">
                <a16:creationId xmlns:a16="http://schemas.microsoft.com/office/drawing/2014/main" id="{461B7EDA-2186-4D05-4FAF-BABCC57012B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57482" y="1658938"/>
            <a:ext cx="5268724" cy="49244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D5809-20B7-B771-7DF1-0ED49D509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04CFFB-D908-88AC-D0D1-CD21EABE4A86}"/>
              </a:ext>
            </a:extLst>
          </p:cNvPr>
          <p:cNvSpPr>
            <a:spLocks noGrp="1"/>
          </p:cNvSpPr>
          <p:nvPr>
            <p:ph type="title"/>
          </p:nvPr>
        </p:nvSpPr>
        <p:spPr>
          <a:xfrm>
            <a:off x="381000" y="841248"/>
            <a:ext cx="2743200" cy="5184648"/>
          </a:xfrm>
        </p:spPr>
        <p:txBody>
          <a:bodyPr vert="horz" lIns="91440" tIns="45720" rIns="91440" bIns="45720" rtlCol="0" anchor="t">
            <a:normAutofit/>
          </a:bodyPr>
          <a:lstStyle/>
          <a:p>
            <a:r>
              <a:rPr lang="en-US" dirty="0"/>
              <a:t>The Finish line at Reidsville Swinton field (</a:t>
            </a:r>
            <a:r>
              <a:rPr lang="en-US" dirty="0" err="1"/>
              <a:t>krvj</a:t>
            </a:r>
            <a:r>
              <a:rPr lang="en-US" dirty="0"/>
              <a:t>) 122.900</a:t>
            </a:r>
            <a:br>
              <a:rPr lang="en-US" dirty="0"/>
            </a:br>
            <a:r>
              <a:rPr lang="en-US" dirty="0"/>
              <a:t>Call race number 5 miles from finish and again as you are passing mid field for the finish. </a:t>
            </a:r>
          </a:p>
        </p:txBody>
      </p:sp>
      <p:pic>
        <p:nvPicPr>
          <p:cNvPr id="7" name="Content Placeholder 6">
            <a:extLst>
              <a:ext uri="{FF2B5EF4-FFF2-40B4-BE49-F238E27FC236}">
                <a16:creationId xmlns:a16="http://schemas.microsoft.com/office/drawing/2014/main" id="{40AF85F4-A099-B238-5AB7-715B93901FD1}"/>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500194" y="1250343"/>
            <a:ext cx="4695116" cy="4366458"/>
          </a:xfrm>
          <a:prstGeom prst="rect">
            <a:avLst/>
          </a:prstGeom>
          <a:noFill/>
        </p:spPr>
      </p:pic>
    </p:spTree>
    <p:extLst>
      <p:ext uri="{BB962C8B-B14F-4D97-AF65-F5344CB8AC3E}">
        <p14:creationId xmlns:p14="http://schemas.microsoft.com/office/powerpoint/2010/main" val="151079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64C64-E78D-778C-6A3F-C18BC7D88A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2FAD54-8DF2-34A2-D688-5231B0C41801}"/>
              </a:ext>
            </a:extLst>
          </p:cNvPr>
          <p:cNvSpPr>
            <a:spLocks noGrp="1"/>
          </p:cNvSpPr>
          <p:nvPr>
            <p:ph type="title"/>
          </p:nvPr>
        </p:nvSpPr>
        <p:spPr/>
        <p:txBody>
          <a:bodyPr>
            <a:normAutofit/>
          </a:bodyPr>
          <a:lstStyle/>
          <a:p>
            <a:r>
              <a:rPr lang="en-US" b="1" i="1" u="sng" dirty="0">
                <a:solidFill>
                  <a:srgbClr val="0000CC"/>
                </a:solidFill>
                <a:effectLst>
                  <a:outerShdw blurRad="38100" dist="38100" dir="2700000" algn="tl">
                    <a:srgbClr val="000000">
                      <a:alpha val="43137"/>
                    </a:srgbClr>
                  </a:outerShdw>
                </a:effectLst>
              </a:rPr>
              <a:t>Race Frequencies Short course</a:t>
            </a:r>
            <a:br>
              <a:rPr lang="en-US" b="1" dirty="0">
                <a:solidFill>
                  <a:srgbClr val="0000CC"/>
                </a:solidFill>
              </a:rPr>
            </a:br>
            <a:endParaRPr lang="en-US" dirty="0"/>
          </a:p>
        </p:txBody>
      </p:sp>
      <p:sp>
        <p:nvSpPr>
          <p:cNvPr id="3" name="Content Placeholder 2">
            <a:extLst>
              <a:ext uri="{FF2B5EF4-FFF2-40B4-BE49-F238E27FC236}">
                <a16:creationId xmlns:a16="http://schemas.microsoft.com/office/drawing/2014/main" id="{ACD46B73-BABF-A615-D33B-329D838F1096}"/>
              </a:ext>
            </a:extLst>
          </p:cNvPr>
          <p:cNvSpPr>
            <a:spLocks noGrp="1"/>
          </p:cNvSpPr>
          <p:nvPr>
            <p:ph idx="1"/>
          </p:nvPr>
        </p:nvSpPr>
        <p:spPr/>
        <p:txBody>
          <a:bodyPr>
            <a:normAutofit/>
          </a:bodyPr>
          <a:lstStyle/>
          <a:p>
            <a:endParaRPr lang="en-US" dirty="0"/>
          </a:p>
        </p:txBody>
      </p:sp>
      <p:graphicFrame>
        <p:nvGraphicFramePr>
          <p:cNvPr id="5" name="Table 4">
            <a:extLst>
              <a:ext uri="{FF2B5EF4-FFF2-40B4-BE49-F238E27FC236}">
                <a16:creationId xmlns:a16="http://schemas.microsoft.com/office/drawing/2014/main" id="{9F5B1097-DBEB-83A8-6C6B-F0CCE615FB67}"/>
              </a:ext>
            </a:extLst>
          </p:cNvPr>
          <p:cNvGraphicFramePr>
            <a:graphicFrameLocks noGrp="1"/>
          </p:cNvGraphicFramePr>
          <p:nvPr>
            <p:extLst>
              <p:ext uri="{D42A27DB-BD31-4B8C-83A1-F6EECF244321}">
                <p14:modId xmlns:p14="http://schemas.microsoft.com/office/powerpoint/2010/main" val="2970813591"/>
              </p:ext>
            </p:extLst>
          </p:nvPr>
        </p:nvGraphicFramePr>
        <p:xfrm>
          <a:off x="457200" y="1219200"/>
          <a:ext cx="8229600" cy="5055870"/>
        </p:xfrm>
        <a:graphic>
          <a:graphicData uri="http://schemas.openxmlformats.org/drawingml/2006/table">
            <a:tbl>
              <a:tblPr firstRow="1" bandRow="1">
                <a:tableStyleId>{5C22544A-7EE6-4342-B048-85BDC9FD1C3A}</a:tableStyleId>
              </a:tblPr>
              <a:tblGrid>
                <a:gridCol w="1999716">
                  <a:extLst>
                    <a:ext uri="{9D8B030D-6E8A-4147-A177-3AD203B41FA5}">
                      <a16:colId xmlns:a16="http://schemas.microsoft.com/office/drawing/2014/main" val="20000"/>
                    </a:ext>
                  </a:extLst>
                </a:gridCol>
                <a:gridCol w="2076628">
                  <a:extLst>
                    <a:ext uri="{9D8B030D-6E8A-4147-A177-3AD203B41FA5}">
                      <a16:colId xmlns:a16="http://schemas.microsoft.com/office/drawing/2014/main" val="20001"/>
                    </a:ext>
                  </a:extLst>
                </a:gridCol>
                <a:gridCol w="2076628">
                  <a:extLst>
                    <a:ext uri="{9D8B030D-6E8A-4147-A177-3AD203B41FA5}">
                      <a16:colId xmlns:a16="http://schemas.microsoft.com/office/drawing/2014/main" val="20002"/>
                    </a:ext>
                  </a:extLst>
                </a:gridCol>
                <a:gridCol w="2076628">
                  <a:extLst>
                    <a:ext uri="{9D8B030D-6E8A-4147-A177-3AD203B41FA5}">
                      <a16:colId xmlns:a16="http://schemas.microsoft.com/office/drawing/2014/main" val="20003"/>
                    </a:ext>
                  </a:extLst>
                </a:gridCol>
              </a:tblGrid>
              <a:tr h="619125">
                <a:tc>
                  <a:txBody>
                    <a:bodyPr/>
                    <a:lstStyle/>
                    <a:p>
                      <a:r>
                        <a:rPr lang="en-US" sz="2000" dirty="0"/>
                        <a:t>Start</a:t>
                      </a:r>
                    </a:p>
                  </a:txBody>
                  <a:tcPr/>
                </a:tc>
                <a:tc>
                  <a:txBody>
                    <a:bodyPr/>
                    <a:lstStyle/>
                    <a:p>
                      <a:pPr algn="ctr"/>
                      <a:r>
                        <a:rPr lang="en-US" sz="2000" dirty="0"/>
                        <a:t>KRVJ</a:t>
                      </a:r>
                    </a:p>
                  </a:txBody>
                  <a:tcPr/>
                </a:tc>
                <a:tc>
                  <a:txBody>
                    <a:bodyPr/>
                    <a:lstStyle/>
                    <a:p>
                      <a:pPr algn="ctr"/>
                      <a:r>
                        <a:rPr lang="en-US" sz="1800" dirty="0"/>
                        <a:t>Riedsville Swinton Smith Field</a:t>
                      </a:r>
                    </a:p>
                  </a:txBody>
                  <a:tcPr/>
                </a:tc>
                <a:tc>
                  <a:txBody>
                    <a:bodyPr/>
                    <a:lstStyle/>
                    <a:p>
                      <a:pPr algn="ctr"/>
                      <a:r>
                        <a:rPr lang="en-US" sz="2000" dirty="0"/>
                        <a:t>122.900</a:t>
                      </a:r>
                    </a:p>
                  </a:txBody>
                  <a:tcPr/>
                </a:tc>
                <a:extLst>
                  <a:ext uri="{0D108BD9-81ED-4DB2-BD59-A6C34878D82A}">
                    <a16:rowId xmlns:a16="http://schemas.microsoft.com/office/drawing/2014/main" val="10000"/>
                  </a:ext>
                </a:extLst>
              </a:tr>
              <a:tr h="619125">
                <a:tc>
                  <a:txBody>
                    <a:bodyPr/>
                    <a:lstStyle/>
                    <a:p>
                      <a:r>
                        <a:rPr lang="en-US" sz="2000" dirty="0"/>
                        <a:t>Turn 1</a:t>
                      </a:r>
                    </a:p>
                  </a:txBody>
                  <a:tcPr/>
                </a:tc>
                <a:tc>
                  <a:txBody>
                    <a:bodyPr/>
                    <a:lstStyle/>
                    <a:p>
                      <a:pPr algn="ctr"/>
                      <a:r>
                        <a:rPr lang="en-US" sz="2000" dirty="0"/>
                        <a:t>KCWV</a:t>
                      </a:r>
                    </a:p>
                  </a:txBody>
                  <a:tcPr/>
                </a:tc>
                <a:tc>
                  <a:txBody>
                    <a:bodyPr/>
                    <a:lstStyle/>
                    <a:p>
                      <a:pPr algn="ctr"/>
                      <a:r>
                        <a:rPr lang="en-US" sz="2000" kern="1200" dirty="0">
                          <a:solidFill>
                            <a:schemeClr val="dk1"/>
                          </a:solidFill>
                          <a:latin typeface="+mn-lt"/>
                          <a:ea typeface="+mn-ea"/>
                          <a:cs typeface="+mn-cs"/>
                        </a:rPr>
                        <a:t>Claxton-Evans Co.</a:t>
                      </a:r>
                      <a:endParaRPr lang="en-US" sz="2000" dirty="0"/>
                    </a:p>
                  </a:txBody>
                  <a:tcPr/>
                </a:tc>
                <a:tc>
                  <a:txBody>
                    <a:bodyPr/>
                    <a:lstStyle/>
                    <a:p>
                      <a:pPr algn="ctr"/>
                      <a:r>
                        <a:rPr lang="en-US" sz="2000" dirty="0"/>
                        <a:t>122.800</a:t>
                      </a:r>
                    </a:p>
                  </a:txBody>
                  <a:tcPr/>
                </a:tc>
                <a:extLst>
                  <a:ext uri="{0D108BD9-81ED-4DB2-BD59-A6C34878D82A}">
                    <a16:rowId xmlns:a16="http://schemas.microsoft.com/office/drawing/2014/main" val="10001"/>
                  </a:ext>
                </a:extLst>
              </a:tr>
              <a:tr h="619125">
                <a:tc>
                  <a:txBody>
                    <a:bodyPr/>
                    <a:lstStyle/>
                    <a:p>
                      <a:r>
                        <a:rPr lang="en-US" sz="2000" dirty="0"/>
                        <a:t>Turn 2</a:t>
                      </a:r>
                    </a:p>
                  </a:txBody>
                  <a:tcPr/>
                </a:tc>
                <a:tc>
                  <a:txBody>
                    <a:bodyPr/>
                    <a:lstStyle/>
                    <a:p>
                      <a:pPr algn="ctr"/>
                      <a:r>
                        <a:rPr lang="en-US" sz="2000" dirty="0"/>
                        <a:t>KVDI</a:t>
                      </a:r>
                    </a:p>
                  </a:txBody>
                  <a:tcPr/>
                </a:tc>
                <a:tc>
                  <a:txBody>
                    <a:bodyPr/>
                    <a:lstStyle/>
                    <a:p>
                      <a:pPr algn="ctr"/>
                      <a:r>
                        <a:rPr lang="en-US" sz="2000" dirty="0"/>
                        <a:t>Vidalia RGNL</a:t>
                      </a:r>
                    </a:p>
                  </a:txBody>
                  <a:tcPr/>
                </a:tc>
                <a:tc>
                  <a:txBody>
                    <a:bodyPr/>
                    <a:lstStyle/>
                    <a:p>
                      <a:pPr algn="ctr"/>
                      <a:r>
                        <a:rPr lang="en-US" sz="2000" dirty="0"/>
                        <a:t>122.800</a:t>
                      </a:r>
                    </a:p>
                  </a:txBody>
                  <a:tcPr/>
                </a:tc>
                <a:extLst>
                  <a:ext uri="{0D108BD9-81ED-4DB2-BD59-A6C34878D82A}">
                    <a16:rowId xmlns:a16="http://schemas.microsoft.com/office/drawing/2014/main" val="10002"/>
                  </a:ext>
                </a:extLst>
              </a:tr>
              <a:tr h="619125">
                <a:tc>
                  <a:txBody>
                    <a:bodyPr/>
                    <a:lstStyle/>
                    <a:p>
                      <a:r>
                        <a:rPr lang="en-US" sz="2000" dirty="0"/>
                        <a:t>Turn 3</a:t>
                      </a:r>
                    </a:p>
                  </a:txBody>
                  <a:tcPr/>
                </a:tc>
                <a:tc>
                  <a:txBody>
                    <a:bodyPr/>
                    <a:lstStyle/>
                    <a:p>
                      <a:pPr algn="ctr"/>
                      <a:r>
                        <a:rPr lang="en-US" sz="2000" dirty="0"/>
                        <a:t>18GE</a:t>
                      </a:r>
                    </a:p>
                  </a:txBody>
                  <a:tcPr/>
                </a:tc>
                <a:tc>
                  <a:txBody>
                    <a:bodyPr/>
                    <a:lstStyle/>
                    <a:p>
                      <a:pPr algn="ctr"/>
                      <a:r>
                        <a:rPr lang="en-US" sz="2000" dirty="0"/>
                        <a:t>Lefty’s Landing</a:t>
                      </a:r>
                    </a:p>
                  </a:txBody>
                  <a:tcPr/>
                </a:tc>
                <a:tc>
                  <a:txBody>
                    <a:bodyPr/>
                    <a:lstStyle/>
                    <a:p>
                      <a:pPr algn="ctr"/>
                      <a:r>
                        <a:rPr lang="en-US" sz="2000" dirty="0"/>
                        <a:t>122.900</a:t>
                      </a:r>
                    </a:p>
                  </a:txBody>
                  <a:tcPr/>
                </a:tc>
                <a:extLst>
                  <a:ext uri="{0D108BD9-81ED-4DB2-BD59-A6C34878D82A}">
                    <a16:rowId xmlns:a16="http://schemas.microsoft.com/office/drawing/2014/main" val="10003"/>
                  </a:ext>
                </a:extLst>
              </a:tr>
              <a:tr h="619125">
                <a:tc>
                  <a:txBody>
                    <a:bodyPr/>
                    <a:lstStyle/>
                    <a:p>
                      <a:r>
                        <a:rPr lang="en-US" sz="2000" dirty="0"/>
                        <a:t>Finish</a:t>
                      </a:r>
                    </a:p>
                  </a:txBody>
                  <a:tcPr/>
                </a:tc>
                <a:tc>
                  <a:txBody>
                    <a:bodyPr/>
                    <a:lstStyle/>
                    <a:p>
                      <a:pPr algn="ctr"/>
                      <a:r>
                        <a:rPr lang="en-US" sz="2000" dirty="0"/>
                        <a:t>KRVJ</a:t>
                      </a:r>
                    </a:p>
                  </a:txBody>
                  <a:tcPr/>
                </a:tc>
                <a:tc>
                  <a:txBody>
                    <a:bodyPr/>
                    <a:lstStyle/>
                    <a:p>
                      <a:pPr algn="ctr"/>
                      <a:r>
                        <a:rPr lang="en-US" sz="2000" dirty="0" err="1"/>
                        <a:t>Riedsville</a:t>
                      </a:r>
                      <a:r>
                        <a:rPr lang="en-US" sz="2000" dirty="0"/>
                        <a:t> Swinton Smith Field</a:t>
                      </a:r>
                    </a:p>
                  </a:txBody>
                  <a:tcPr/>
                </a:tc>
                <a:tc>
                  <a:txBody>
                    <a:bodyPr/>
                    <a:lstStyle/>
                    <a:p>
                      <a:pPr algn="ctr"/>
                      <a:r>
                        <a:rPr lang="en-US" sz="2000" dirty="0"/>
                        <a:t>122.800</a:t>
                      </a:r>
                    </a:p>
                  </a:txBody>
                  <a:tcPr/>
                </a:tc>
                <a:extLst>
                  <a:ext uri="{0D108BD9-81ED-4DB2-BD59-A6C34878D82A}">
                    <a16:rowId xmlns:a16="http://schemas.microsoft.com/office/drawing/2014/main" val="10004"/>
                  </a:ext>
                </a:extLst>
              </a:tr>
              <a:tr h="619125">
                <a:tc>
                  <a:txBody>
                    <a:bodyPr/>
                    <a:lstStyle/>
                    <a:p>
                      <a:endParaRPr lang="en-US" sz="2000" dirty="0"/>
                    </a:p>
                  </a:txBody>
                  <a:tcPr/>
                </a:tc>
                <a:tc>
                  <a:txBody>
                    <a:bodyPr/>
                    <a:lstStyle/>
                    <a:p>
                      <a:pPr algn="ctr"/>
                      <a:endParaRPr lang="en-US" sz="200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2000" dirty="0"/>
                    </a:p>
                  </a:txBody>
                  <a:tcPr/>
                </a:tc>
                <a:tc>
                  <a:txBody>
                    <a:bodyPr/>
                    <a:lstStyle/>
                    <a:p>
                      <a:pPr algn="ctr"/>
                      <a:endParaRPr lang="en-US" sz="2000" dirty="0"/>
                    </a:p>
                  </a:txBody>
                  <a:tcPr/>
                </a:tc>
                <a:extLst>
                  <a:ext uri="{0D108BD9-81ED-4DB2-BD59-A6C34878D82A}">
                    <a16:rowId xmlns:a16="http://schemas.microsoft.com/office/drawing/2014/main" val="10005"/>
                  </a:ext>
                </a:extLst>
              </a:tr>
              <a:tr h="619125">
                <a:tc>
                  <a:txBody>
                    <a:bodyPr/>
                    <a:lstStyle/>
                    <a:p>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6"/>
                  </a:ext>
                </a:extLst>
              </a:tr>
              <a:tr h="619125">
                <a:tc>
                  <a:txBody>
                    <a:bodyPr/>
                    <a:lstStyle/>
                    <a:p>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r>
                        <a:rPr lang="en-US" sz="2000" dirty="0"/>
                        <a:t>78.4NM</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502687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10680-38B1-BB36-AF55-D11A601B42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E8600-C647-D71C-9CAE-F6BA570483E3}"/>
              </a:ext>
            </a:extLst>
          </p:cNvPr>
          <p:cNvSpPr>
            <a:spLocks noGrp="1"/>
          </p:cNvSpPr>
          <p:nvPr>
            <p:ph type="title"/>
          </p:nvPr>
        </p:nvSpPr>
        <p:spPr>
          <a:xfrm>
            <a:off x="381000" y="841248"/>
            <a:ext cx="2743200" cy="5184648"/>
          </a:xfrm>
        </p:spPr>
        <p:txBody>
          <a:bodyPr vert="horz" lIns="91440" tIns="45720" rIns="91440" bIns="45720" rtlCol="0" anchor="t">
            <a:normAutofit/>
          </a:bodyPr>
          <a:lstStyle/>
          <a:p>
            <a:r>
              <a:rPr lang="en-US" dirty="0"/>
              <a:t>The Start at Reidsville Swinton field (</a:t>
            </a:r>
            <a:r>
              <a:rPr lang="en-US" dirty="0" err="1"/>
              <a:t>krvj</a:t>
            </a:r>
            <a:r>
              <a:rPr lang="en-US" dirty="0"/>
              <a:t>) 122.900 at 30 second intervals or at the direction of the starting official. 122.90</a:t>
            </a:r>
          </a:p>
        </p:txBody>
      </p:sp>
      <p:pic>
        <p:nvPicPr>
          <p:cNvPr id="7" name="Content Placeholder 6">
            <a:extLst>
              <a:ext uri="{FF2B5EF4-FFF2-40B4-BE49-F238E27FC236}">
                <a16:creationId xmlns:a16="http://schemas.microsoft.com/office/drawing/2014/main" id="{3E1EE1B5-4EDF-277E-1F92-F551E4DE0F26}"/>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500194" y="1250343"/>
            <a:ext cx="4695116" cy="4366458"/>
          </a:xfrm>
          <a:prstGeom prst="rect">
            <a:avLst/>
          </a:prstGeom>
          <a:noFill/>
        </p:spPr>
      </p:pic>
    </p:spTree>
    <p:extLst>
      <p:ext uri="{BB962C8B-B14F-4D97-AF65-F5344CB8AC3E}">
        <p14:creationId xmlns:p14="http://schemas.microsoft.com/office/powerpoint/2010/main" val="157224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A609B-760A-4976-3FCA-4B54FC1F10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DCCA1B-5E45-8087-89CC-30E15FF31EC8}"/>
              </a:ext>
            </a:extLst>
          </p:cNvPr>
          <p:cNvSpPr>
            <a:spLocks noGrp="1"/>
          </p:cNvSpPr>
          <p:nvPr>
            <p:ph type="title"/>
          </p:nvPr>
        </p:nvSpPr>
        <p:spPr/>
        <p:txBody>
          <a:bodyPr>
            <a:normAutofit fontScale="90000"/>
          </a:bodyPr>
          <a:lstStyle/>
          <a:p>
            <a:pPr algn="ctr"/>
            <a:r>
              <a:rPr lang="en-US" sz="3100" dirty="0"/>
              <a:t>Turn 1 Claxton-evens co. (</a:t>
            </a:r>
            <a:r>
              <a:rPr lang="en-US" sz="3100" dirty="0" err="1"/>
              <a:t>kcwv</a:t>
            </a:r>
            <a:r>
              <a:rPr lang="en-US" sz="3100" dirty="0"/>
              <a:t>) 122.800</a:t>
            </a:r>
            <a:br>
              <a:rPr lang="en-US" sz="3100" dirty="0"/>
            </a:br>
            <a:r>
              <a:rPr lang="en-US" sz="3100" dirty="0"/>
              <a:t>your Turn point is mid-field.</a:t>
            </a:r>
          </a:p>
        </p:txBody>
      </p:sp>
      <p:pic>
        <p:nvPicPr>
          <p:cNvPr id="7" name="Content Placeholder 6">
            <a:extLst>
              <a:ext uri="{FF2B5EF4-FFF2-40B4-BE49-F238E27FC236}">
                <a16:creationId xmlns:a16="http://schemas.microsoft.com/office/drawing/2014/main" id="{2CEE2F6A-CB1E-2624-12CC-CC0B292AA28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13074" y="1658938"/>
            <a:ext cx="6357539" cy="4924425"/>
          </a:xfrm>
          <a:prstGeom prst="rect">
            <a:avLst/>
          </a:prstGeom>
        </p:spPr>
      </p:pic>
    </p:spTree>
    <p:extLst>
      <p:ext uri="{BB962C8B-B14F-4D97-AF65-F5344CB8AC3E}">
        <p14:creationId xmlns:p14="http://schemas.microsoft.com/office/powerpoint/2010/main" val="509078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93853-A577-924B-47BC-676FE0D596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600E2-93DE-45DC-AA8D-FAD0B463A001}"/>
              </a:ext>
            </a:extLst>
          </p:cNvPr>
          <p:cNvSpPr>
            <a:spLocks noGrp="1"/>
          </p:cNvSpPr>
          <p:nvPr>
            <p:ph type="title"/>
          </p:nvPr>
        </p:nvSpPr>
        <p:spPr>
          <a:xfrm>
            <a:off x="548640" y="228600"/>
            <a:ext cx="8055864" cy="838200"/>
          </a:xfrm>
        </p:spPr>
        <p:txBody>
          <a:bodyPr>
            <a:normAutofit/>
          </a:bodyPr>
          <a:lstStyle/>
          <a:p>
            <a:pPr algn="ctr"/>
            <a:r>
              <a:rPr lang="en-US" sz="2400" dirty="0"/>
              <a:t>Turn 2 </a:t>
            </a:r>
            <a:r>
              <a:rPr lang="en-US" sz="2400" dirty="0" err="1"/>
              <a:t>vidalia</a:t>
            </a:r>
            <a:r>
              <a:rPr lang="en-US" sz="2400" dirty="0"/>
              <a:t> </a:t>
            </a:r>
            <a:r>
              <a:rPr lang="en-US" sz="2400" dirty="0" err="1"/>
              <a:t>rgnl</a:t>
            </a:r>
            <a:r>
              <a:rPr lang="en-US" sz="2400" dirty="0"/>
              <a:t> (</a:t>
            </a:r>
            <a:r>
              <a:rPr lang="en-US" sz="2400" dirty="0" err="1"/>
              <a:t>kvdi</a:t>
            </a:r>
            <a:r>
              <a:rPr lang="en-US" sz="2400" dirty="0"/>
              <a:t>) 122.800 Your turn point is mid-field center of runway 14/32.</a:t>
            </a:r>
          </a:p>
        </p:txBody>
      </p:sp>
      <p:pic>
        <p:nvPicPr>
          <p:cNvPr id="4" name="Picture 3">
            <a:extLst>
              <a:ext uri="{FF2B5EF4-FFF2-40B4-BE49-F238E27FC236}">
                <a16:creationId xmlns:a16="http://schemas.microsoft.com/office/drawing/2014/main" id="{624EF344-A603-80D8-BB32-60513AD1FB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5925" y="1066800"/>
            <a:ext cx="5412149" cy="5722847"/>
          </a:xfrm>
          <a:prstGeom prst="rect">
            <a:avLst/>
          </a:prstGeom>
        </p:spPr>
      </p:pic>
    </p:spTree>
    <p:extLst>
      <p:ext uri="{BB962C8B-B14F-4D97-AF65-F5344CB8AC3E}">
        <p14:creationId xmlns:p14="http://schemas.microsoft.com/office/powerpoint/2010/main" val="94117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8EC91-067D-A0AD-2740-67D337A13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87DF73-B318-92E4-714E-43B3E0AD1A1B}"/>
              </a:ext>
            </a:extLst>
          </p:cNvPr>
          <p:cNvSpPr>
            <a:spLocks noGrp="1"/>
          </p:cNvSpPr>
          <p:nvPr>
            <p:ph type="title"/>
          </p:nvPr>
        </p:nvSpPr>
        <p:spPr>
          <a:xfrm>
            <a:off x="548640" y="274637"/>
            <a:ext cx="8055864" cy="944563"/>
          </a:xfrm>
        </p:spPr>
        <p:txBody>
          <a:bodyPr>
            <a:normAutofit/>
          </a:bodyPr>
          <a:lstStyle/>
          <a:p>
            <a:pPr algn="ctr"/>
            <a:r>
              <a:rPr lang="en-US" sz="3200" dirty="0"/>
              <a:t>Turn 3 Lefty’s landing (18ge) 122.900</a:t>
            </a:r>
            <a:br>
              <a:rPr lang="en-US" sz="3200" dirty="0"/>
            </a:br>
            <a:r>
              <a:rPr lang="en-US" sz="2700" dirty="0"/>
              <a:t>Your turn point is the Runway center.</a:t>
            </a:r>
          </a:p>
        </p:txBody>
      </p:sp>
      <p:pic>
        <p:nvPicPr>
          <p:cNvPr id="11" name="Content Placeholder 10">
            <a:extLst>
              <a:ext uri="{FF2B5EF4-FFF2-40B4-BE49-F238E27FC236}">
                <a16:creationId xmlns:a16="http://schemas.microsoft.com/office/drawing/2014/main" id="{7135DAEB-5FE1-1E2A-5441-F6499607CA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5774" y="1219200"/>
            <a:ext cx="4572451" cy="5364163"/>
          </a:xfrm>
          <a:prstGeom prst="rect">
            <a:avLst/>
          </a:prstGeom>
        </p:spPr>
      </p:pic>
    </p:spTree>
    <p:extLst>
      <p:ext uri="{BB962C8B-B14F-4D97-AF65-F5344CB8AC3E}">
        <p14:creationId xmlns:p14="http://schemas.microsoft.com/office/powerpoint/2010/main" val="4119872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82DA0-74F4-89D4-CFAA-BCFC46EE9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8DDC0-842D-E148-8808-AE1F7DE473CC}"/>
              </a:ext>
            </a:extLst>
          </p:cNvPr>
          <p:cNvSpPr>
            <a:spLocks noGrp="1"/>
          </p:cNvSpPr>
          <p:nvPr>
            <p:ph type="title"/>
          </p:nvPr>
        </p:nvSpPr>
        <p:spPr>
          <a:xfrm>
            <a:off x="381000" y="841248"/>
            <a:ext cx="2743200" cy="5184648"/>
          </a:xfrm>
        </p:spPr>
        <p:txBody>
          <a:bodyPr vert="horz" lIns="91440" tIns="45720" rIns="91440" bIns="45720" rtlCol="0" anchor="t">
            <a:normAutofit/>
          </a:bodyPr>
          <a:lstStyle/>
          <a:p>
            <a:r>
              <a:rPr lang="en-US" dirty="0"/>
              <a:t>The Finish line at Reidsville Swinton field (</a:t>
            </a:r>
            <a:r>
              <a:rPr lang="en-US" dirty="0" err="1"/>
              <a:t>krvj</a:t>
            </a:r>
            <a:r>
              <a:rPr lang="en-US" dirty="0"/>
              <a:t>) 122.900</a:t>
            </a:r>
            <a:br>
              <a:rPr lang="en-US" dirty="0"/>
            </a:br>
            <a:r>
              <a:rPr lang="en-US" dirty="0"/>
              <a:t>Call race number 5 miles from finish and again as you are passing mid field for the finish. </a:t>
            </a:r>
          </a:p>
        </p:txBody>
      </p:sp>
      <p:pic>
        <p:nvPicPr>
          <p:cNvPr id="7" name="Content Placeholder 6">
            <a:extLst>
              <a:ext uri="{FF2B5EF4-FFF2-40B4-BE49-F238E27FC236}">
                <a16:creationId xmlns:a16="http://schemas.microsoft.com/office/drawing/2014/main" id="{8565B3C5-47FB-3D79-CAC2-F3469A790667}"/>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500194" y="1250343"/>
            <a:ext cx="4695116" cy="4366458"/>
          </a:xfrm>
          <a:prstGeom prst="rect">
            <a:avLst/>
          </a:prstGeom>
          <a:noFill/>
        </p:spPr>
      </p:pic>
    </p:spTree>
    <p:extLst>
      <p:ext uri="{BB962C8B-B14F-4D97-AF65-F5344CB8AC3E}">
        <p14:creationId xmlns:p14="http://schemas.microsoft.com/office/powerpoint/2010/main" val="190324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chemeClr val="tx2"/>
                </a:solidFill>
                <a:effectLst>
                  <a:outerShdw blurRad="38100" dist="38100" dir="2700000" algn="tl">
                    <a:srgbClr val="000000">
                      <a:alpha val="43137"/>
                    </a:srgbClr>
                  </a:outerShdw>
                </a:effectLst>
              </a:rPr>
              <a:t>Landing Procedure</a:t>
            </a:r>
          </a:p>
        </p:txBody>
      </p:sp>
      <p:sp>
        <p:nvSpPr>
          <p:cNvPr id="3" name="Content Placeholder 2"/>
          <p:cNvSpPr>
            <a:spLocks noGrp="1"/>
          </p:cNvSpPr>
          <p:nvPr>
            <p:ph idx="1"/>
          </p:nvPr>
        </p:nvSpPr>
        <p:spPr/>
        <p:txBody>
          <a:bodyPr>
            <a:normAutofit/>
          </a:bodyPr>
          <a:lstStyle/>
          <a:p>
            <a:r>
              <a:rPr lang="en-US" sz="2800" dirty="0"/>
              <a:t>Enter normal traffic pattern for landing at KRVJ</a:t>
            </a:r>
          </a:p>
          <a:p>
            <a:r>
              <a:rPr lang="en-US" sz="2800" dirty="0"/>
              <a:t>You may do a Victory Pass if you wish, please make that pass on the parallel grass runway. Be sure you follow the normal traffic flow.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0099"/>
                </a:solidFill>
                <a:cs typeface="Times New Roman" pitchFamily="18" charset="0"/>
              </a:rPr>
              <a:t>Safety Protocol</a:t>
            </a:r>
            <a:endParaRPr lang="en-US" dirty="0"/>
          </a:p>
        </p:txBody>
      </p:sp>
      <p:sp>
        <p:nvSpPr>
          <p:cNvPr id="3" name="Content Placeholder 2"/>
          <p:cNvSpPr>
            <a:spLocks noGrp="1"/>
          </p:cNvSpPr>
          <p:nvPr>
            <p:ph idx="1"/>
          </p:nvPr>
        </p:nvSpPr>
        <p:spPr>
          <a:xfrm>
            <a:off x="551098" y="1676400"/>
            <a:ext cx="8085582" cy="4925000"/>
          </a:xfrm>
        </p:spPr>
        <p:txBody>
          <a:bodyPr/>
          <a:lstStyle/>
          <a:p>
            <a:pPr>
              <a:defRPr/>
            </a:pPr>
            <a:r>
              <a:rPr lang="en-US" sz="2000" b="1" dirty="0"/>
              <a:t>1. Be Safe – Have Fun</a:t>
            </a:r>
          </a:p>
          <a:p>
            <a:pPr marL="0" indent="0">
              <a:buNone/>
              <a:defRPr/>
            </a:pPr>
            <a:r>
              <a:rPr lang="en-US" sz="2000" b="1" dirty="0"/>
              <a:t>2. You are Pilot in Command – Fly per FARs</a:t>
            </a:r>
          </a:p>
          <a:p>
            <a:pPr marL="0" indent="0">
              <a:buNone/>
              <a:defRPr/>
            </a:pPr>
            <a:r>
              <a:rPr lang="en-US" sz="2000" b="1" dirty="0"/>
              <a:t>3. Passing: - Announce Intentions: Call “Race XX passing (aircraft or race #) on your right (or left, as the case may be).”</a:t>
            </a:r>
          </a:p>
          <a:p>
            <a:pPr marL="0" indent="0">
              <a:buNone/>
              <a:defRPr/>
            </a:pPr>
            <a:r>
              <a:rPr lang="en-US" sz="2000" b="1" dirty="0"/>
              <a:t>- </a:t>
            </a:r>
            <a:r>
              <a:rPr lang="en-US" sz="2000" b="1" u="sng" dirty="0"/>
              <a:t>Maintain visual at all times.</a:t>
            </a:r>
          </a:p>
          <a:p>
            <a:pPr marL="0" indent="0">
              <a:buNone/>
              <a:defRPr/>
            </a:pPr>
            <a:r>
              <a:rPr lang="en-US" sz="2000" b="1" dirty="0"/>
              <a:t>- </a:t>
            </a:r>
            <a:r>
              <a:rPr lang="en-US" sz="2000" b="1" u="sng" dirty="0"/>
              <a:t>ALWAYS </a:t>
            </a:r>
            <a:r>
              <a:rPr lang="en-US" sz="2000" b="1" dirty="0"/>
              <a:t>pass on the outside of Turns</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365760"/>
            <a:ext cx="8055864" cy="1767840"/>
          </a:xfrm>
        </p:spPr>
        <p:txBody>
          <a:bodyPr>
            <a:normAutofit/>
          </a:bodyPr>
          <a:lstStyle/>
          <a:p>
            <a:r>
              <a:rPr lang="en-US" dirty="0"/>
              <a:t>A Special Thank You from the sport air racing league and the Reidsville airport authority. </a:t>
            </a:r>
          </a:p>
        </p:txBody>
      </p:sp>
      <p:pic>
        <p:nvPicPr>
          <p:cNvPr id="7" name="Content Placeholder 6">
            <a:extLst>
              <a:ext uri="{FF2B5EF4-FFF2-40B4-BE49-F238E27FC236}">
                <a16:creationId xmlns:a16="http://schemas.microsoft.com/office/drawing/2014/main" id="{3736ECE4-0681-0525-4F3E-C4D8CB1992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5681" y="2590800"/>
            <a:ext cx="8385039" cy="38322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GPS Course Layout </a:t>
            </a:r>
          </a:p>
        </p:txBody>
      </p:sp>
      <p:sp>
        <p:nvSpPr>
          <p:cNvPr id="5" name="Content Placeholder 4">
            <a:extLst>
              <a:ext uri="{FF2B5EF4-FFF2-40B4-BE49-F238E27FC236}">
                <a16:creationId xmlns:a16="http://schemas.microsoft.com/office/drawing/2014/main" id="{4AB90BA9-02ED-8964-E143-C0780A0836B0}"/>
              </a:ext>
            </a:extLst>
          </p:cNvPr>
          <p:cNvSpPr>
            <a:spLocks noGrp="1"/>
          </p:cNvSpPr>
          <p:nvPr>
            <p:ph idx="1"/>
          </p:nvPr>
        </p:nvSpPr>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65E7C-5E18-7B33-E168-49E262B90AED}"/>
              </a:ext>
            </a:extLst>
          </p:cNvPr>
          <p:cNvSpPr>
            <a:spLocks noGrp="1"/>
          </p:cNvSpPr>
          <p:nvPr>
            <p:ph type="title"/>
          </p:nvPr>
        </p:nvSpPr>
        <p:spPr>
          <a:xfrm>
            <a:off x="8458200" y="365760"/>
            <a:ext cx="146304" cy="16764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DAA6F67-B03A-DEAD-73C9-6444ED3B9909}"/>
              </a:ext>
            </a:extLst>
          </p:cNvPr>
          <p:cNvSpPr>
            <a:spLocks noGrp="1"/>
          </p:cNvSpPr>
          <p:nvPr>
            <p:ph idx="1"/>
          </p:nvPr>
        </p:nvSpPr>
        <p:spPr>
          <a:xfrm>
            <a:off x="513543" y="76200"/>
            <a:ext cx="8085582" cy="6525200"/>
          </a:xfrm>
        </p:spPr>
        <p:txBody>
          <a:bodyPr>
            <a:noAutofit/>
          </a:bodyPr>
          <a:lstStyle/>
          <a:p>
            <a:pPr algn="ctr"/>
            <a:r>
              <a:rPr lang="en-US" sz="1000" b="1" u="sng" dirty="0"/>
              <a:t>The Pink Ribbon Challenge Weekend Schedule</a:t>
            </a:r>
            <a:endParaRPr lang="en-US" sz="1000" dirty="0"/>
          </a:p>
          <a:p>
            <a:r>
              <a:rPr lang="en-US" sz="1000" b="1" dirty="0"/>
              <a:t>Friday Oct, 23, 2026</a:t>
            </a:r>
            <a:br>
              <a:rPr lang="en-US" sz="1000" dirty="0"/>
            </a:br>
            <a:r>
              <a:rPr lang="en-US" sz="1000" dirty="0"/>
              <a:t>7:00-9:00 Meet and greet dinner at Gigi’s in Reidsville, GA </a:t>
            </a:r>
          </a:p>
          <a:p>
            <a:r>
              <a:rPr lang="en-US" sz="1000" dirty="0"/>
              <a:t>We will offer shuttle service to and from the Airport and hotel.</a:t>
            </a:r>
          </a:p>
          <a:p>
            <a:r>
              <a:rPr lang="en-US" sz="1000" b="1" dirty="0"/>
              <a:t>Saturday Oct, 24, 2026</a:t>
            </a:r>
            <a:br>
              <a:rPr lang="en-US" sz="1000" dirty="0"/>
            </a:br>
            <a:r>
              <a:rPr lang="en-US" sz="1000" dirty="0"/>
              <a:t>8:00-9:45 Registrations. </a:t>
            </a:r>
            <a:br>
              <a:rPr lang="en-US" sz="1000" dirty="0"/>
            </a:br>
            <a:r>
              <a:rPr lang="en-US" sz="1000" dirty="0"/>
              <a:t>10:00 MANDATORY Pilot’s Briefing in the FBO</a:t>
            </a:r>
          </a:p>
          <a:p>
            <a:r>
              <a:rPr lang="en-US" sz="1000" dirty="0"/>
              <a:t>10:45 Pilots to their aircraft.</a:t>
            </a:r>
          </a:p>
          <a:p>
            <a:r>
              <a:rPr lang="en-US" sz="1000" dirty="0"/>
              <a:t>11:00 The announcement to start engines.</a:t>
            </a:r>
          </a:p>
          <a:p>
            <a:r>
              <a:rPr lang="en-US" sz="1000" dirty="0"/>
              <a:t>11:10 Begin Race</a:t>
            </a:r>
            <a:br>
              <a:rPr lang="en-US" sz="1000" dirty="0"/>
            </a:br>
            <a:r>
              <a:rPr lang="en-US" sz="1000" dirty="0"/>
              <a:t>Lunch will be served as the racers return.</a:t>
            </a:r>
            <a:br>
              <a:rPr lang="en-US" sz="1000" dirty="0"/>
            </a:br>
            <a:r>
              <a:rPr lang="en-US" sz="1000" dirty="0"/>
              <a:t>2:00 Awards will be presented</a:t>
            </a:r>
          </a:p>
          <a:p>
            <a:r>
              <a:rPr lang="en-US" sz="1000" dirty="0"/>
              <a:t>(Weather could extend times but no more than 1 hour. )</a:t>
            </a:r>
          </a:p>
          <a:p>
            <a:r>
              <a:rPr lang="en-US" sz="1000" b="1" dirty="0"/>
              <a:t> HOTELS</a:t>
            </a:r>
            <a:endParaRPr lang="en-US" sz="1000" dirty="0"/>
          </a:p>
          <a:p>
            <a:r>
              <a:rPr lang="en-US" sz="1000" dirty="0"/>
              <a:t>The Cottages on Main Street</a:t>
            </a:r>
          </a:p>
          <a:p>
            <a:r>
              <a:rPr lang="en-US" sz="1000" dirty="0"/>
              <a:t>279 Main Street</a:t>
            </a:r>
          </a:p>
          <a:p>
            <a:r>
              <a:rPr lang="en-US" sz="1000" dirty="0"/>
              <a:t>Reidsville, GA 30453</a:t>
            </a:r>
          </a:p>
          <a:p>
            <a:r>
              <a:rPr lang="en-US" sz="1000" dirty="0"/>
              <a:t>912-394-1000 Call directly to get the $150 a night rate and mention the Pink Ribbon Challenge. Space is limited early reservations are recommended.</a:t>
            </a:r>
          </a:p>
          <a:p>
            <a:r>
              <a:rPr lang="en-US" sz="1000" b="1" dirty="0"/>
              <a:t> CAMPING</a:t>
            </a:r>
            <a:r>
              <a:rPr lang="en-US" sz="1000" dirty="0"/>
              <a:t> is permitted and welcomed at the airport but is primitive, rest rooms and showers will be available in the FBO.</a:t>
            </a:r>
          </a:p>
          <a:p>
            <a:r>
              <a:rPr lang="en-US" sz="1000" b="1" dirty="0"/>
              <a:t> HOST CONTACT INFO</a:t>
            </a:r>
            <a:endParaRPr lang="en-US" sz="1000" dirty="0"/>
          </a:p>
          <a:p>
            <a:r>
              <a:rPr lang="en-US" sz="1000" dirty="0"/>
              <a:t>Richard Kaczmarek</a:t>
            </a:r>
          </a:p>
          <a:p>
            <a:r>
              <a:rPr lang="en-US" sz="1000" dirty="0"/>
              <a:t>864-426-8191</a:t>
            </a:r>
          </a:p>
          <a:p>
            <a:r>
              <a:rPr lang="en-US" sz="1000" dirty="0"/>
              <a:t>fastlittleairplanes@gmail.com</a:t>
            </a:r>
          </a:p>
          <a:p>
            <a:r>
              <a:rPr lang="en-US" sz="1000" b="1" dirty="0"/>
              <a:t>THE RACE</a:t>
            </a:r>
            <a:endParaRPr lang="en-US" sz="1000" dirty="0"/>
          </a:p>
          <a:p>
            <a:r>
              <a:rPr lang="en-US" sz="1000" b="1" dirty="0"/>
              <a:t>Pre-registration is required to participate in this event.</a:t>
            </a:r>
            <a:endParaRPr lang="en-US" sz="1000" dirty="0"/>
          </a:p>
          <a:p>
            <a:r>
              <a:rPr lang="en-US" sz="1000" b="1" dirty="0"/>
              <a:t>COST: $50 includes Saturday lunch and pilots race t-shirt</a:t>
            </a:r>
            <a:endParaRPr lang="en-US" sz="1000" spc="300" dirty="0"/>
          </a:p>
        </p:txBody>
      </p:sp>
    </p:spTree>
    <p:extLst>
      <p:ext uri="{BB962C8B-B14F-4D97-AF65-F5344CB8AC3E}">
        <p14:creationId xmlns:p14="http://schemas.microsoft.com/office/powerpoint/2010/main" val="637853854"/>
      </p:ext>
    </p:extLst>
  </p:cSld>
  <p:clrMapOvr>
    <a:masterClrMapping/>
  </p:clrMapOvr>
</p:sld>
</file>

<file path=ppt/theme/theme1.xml><?xml version="1.0" encoding="utf-8"?>
<a:theme xmlns:a="http://schemas.openxmlformats.org/drawingml/2006/main" name="Archway">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docProps/app.xml><?xml version="1.0" encoding="utf-8"?>
<Properties xmlns="http://schemas.openxmlformats.org/officeDocument/2006/extended-properties" xmlns:vt="http://schemas.openxmlformats.org/officeDocument/2006/docPropsVTypes">
  <Template>Archway</Template>
  <TotalTime>36167</TotalTime>
  <Words>1052</Words>
  <Application>Microsoft Office PowerPoint</Application>
  <PresentationFormat>On-screen Show (4:3)</PresentationFormat>
  <Paragraphs>124</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Felix Titling</vt:lpstr>
      <vt:lpstr>Goudy Old Style</vt:lpstr>
      <vt:lpstr>Times New Roman</vt:lpstr>
      <vt:lpstr>Archway</vt:lpstr>
      <vt:lpstr>2026 1st Annual Pink Ribbon 100 Cross Country Challenge A Sanctioned Event By The Sport Air Racing League</vt:lpstr>
      <vt:lpstr>Emergency and non-Standard Radio Calls</vt:lpstr>
      <vt:lpstr>Emergency and non-Standard  Radio Calls</vt:lpstr>
      <vt:lpstr>Hazards</vt:lpstr>
      <vt:lpstr>FAR says……</vt:lpstr>
      <vt:lpstr>Ground Operations &amp; Departures</vt:lpstr>
      <vt:lpstr>Race  Start Radio Call</vt:lpstr>
      <vt:lpstr>Race Course</vt:lpstr>
      <vt:lpstr>Race Frequencies Long course </vt:lpstr>
      <vt:lpstr>The Start at Reidsville Swinton field (krvj) 122.900 at 30 second intervals or at the direction of the starting official. 122.90</vt:lpstr>
      <vt:lpstr>Turn 1 Claxton-evens co. (kcwv) 122.800 your Turn point is mid-field.</vt:lpstr>
      <vt:lpstr>Turn 2 Metter muni (kmhp) 123.00 Your turn point is the mid-field taxiway in front of the main hanger.</vt:lpstr>
      <vt:lpstr>Turn 3 Holt Field (13ge) 123.450 Your turn point is the intersection in front of the building on the corner.</vt:lpstr>
      <vt:lpstr>Turn 4  East Georgia rgnl (ksbo) 122.975 Your turn point is from end of runway to end of runway.</vt:lpstr>
      <vt:lpstr>Turn 5 Treutlen Co. (4j8) 122.900 your turn point is mid-field.</vt:lpstr>
      <vt:lpstr>Turn 6. Hazlehurst (kaze) 122.800 Fly Parrell to the runway turning  mid-field. </vt:lpstr>
      <vt:lpstr>The Finish line at Reidsville Swinton field (krvj) 122.900 Call race number 5 miles from finish and again as you are passing mid field for the finish. </vt:lpstr>
      <vt:lpstr>Race Frequencies Short course </vt:lpstr>
      <vt:lpstr>The Start at Reidsville Swinton field (krvj) 122.900 at 30 second intervals or at the direction of the starting official. 122.90</vt:lpstr>
      <vt:lpstr>Turn 1 Claxton-evens co. (kcwv) 122.800 your Turn point is mid-field.</vt:lpstr>
      <vt:lpstr>Turn 2 vidalia rgnl (kvdi) 122.800 Your turn point is mid-field center of runway 14/32.</vt:lpstr>
      <vt:lpstr>Turn 3 Lefty’s landing (18ge) 122.900 Your turn point is the Runway center.</vt:lpstr>
      <vt:lpstr>The Finish line at Reidsville Swinton field (krvj) 122.900 Call race number 5 miles from finish and again as you are passing mid field for the finish. </vt:lpstr>
      <vt:lpstr>Landing Procedure</vt:lpstr>
      <vt:lpstr>Safety Protocol</vt:lpstr>
      <vt:lpstr>A Special Thank You from the sport air racing league and the Reidsville airport authority. </vt:lpstr>
      <vt:lpstr>GPS Course Layout </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 Inaugural Race A Sanctioned Event By The Sport Air Racing League</dc:title>
  <dc:creator>F.L.A.Ps LLC</dc:creator>
  <cp:lastModifiedBy>Wendy Kaczmarek</cp:lastModifiedBy>
  <cp:revision>53</cp:revision>
  <cp:lastPrinted>2026-08-26T00:44:11Z</cp:lastPrinted>
  <dcterms:created xsi:type="dcterms:W3CDTF">2012-08-24T02:13:57Z</dcterms:created>
  <dcterms:modified xsi:type="dcterms:W3CDTF">2026-09-22T00:42:13Z</dcterms:modified>
</cp:coreProperties>
</file>